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4" r:id="rId5"/>
    <p:sldId id="2146847692" r:id="rId6"/>
    <p:sldId id="2146847699" r:id="rId7"/>
    <p:sldId id="2146847693" r:id="rId8"/>
    <p:sldId id="2146847584" r:id="rId9"/>
    <p:sldId id="2146847582" r:id="rId10"/>
    <p:sldId id="2146847633" r:id="rId11"/>
    <p:sldId id="2146847583" r:id="rId12"/>
    <p:sldId id="2146847698" r:id="rId13"/>
    <p:sldId id="2146847680" r:id="rId14"/>
    <p:sldId id="2146847682" r:id="rId15"/>
    <p:sldId id="2146847667" r:id="rId16"/>
    <p:sldId id="2146847685" r:id="rId17"/>
    <p:sldId id="21468476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001"/>
    <a:srgbClr val="000000"/>
    <a:srgbClr val="422A7B"/>
    <a:srgbClr val="BB1877"/>
    <a:srgbClr val="888988"/>
    <a:srgbClr val="03A8D7"/>
    <a:srgbClr val="8A7FAB"/>
    <a:srgbClr val="D47BAD"/>
    <a:srgbClr val="83CBE5"/>
    <a:srgbClr val="FAB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106" d="100"/>
          <a:sy n="106" d="100"/>
        </p:scale>
        <p:origin x="72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Anil (SANDWELL AND WEST BIRMINGHAM HOSPITALS NHS TRUST)" userId="a1544919-a405-47ac-b517-7edcc40360ec" providerId="ADAL" clId="{42A8E09B-890D-42B1-A546-A3BA55398A2F}"/>
    <pc:docChg chg="modSld">
      <pc:chgData name="PATEL, Anil (SANDWELL AND WEST BIRMINGHAM HOSPITALS NHS TRUST)" userId="a1544919-a405-47ac-b517-7edcc40360ec" providerId="ADAL" clId="{42A8E09B-890D-42B1-A546-A3BA55398A2F}" dt="2024-10-28T16:15:44.542" v="31" actId="20577"/>
      <pc:docMkLst>
        <pc:docMk/>
      </pc:docMkLst>
      <pc:sldChg chg="modSp mod">
        <pc:chgData name="PATEL, Anil (SANDWELL AND WEST BIRMINGHAM HOSPITALS NHS TRUST)" userId="a1544919-a405-47ac-b517-7edcc40360ec" providerId="ADAL" clId="{42A8E09B-890D-42B1-A546-A3BA55398A2F}" dt="2024-10-28T16:15:44.542" v="31" actId="20577"/>
        <pc:sldMkLst>
          <pc:docMk/>
          <pc:sldMk cId="1483112859" sldId="2146847667"/>
        </pc:sldMkLst>
        <pc:spChg chg="mod">
          <ac:chgData name="PATEL, Anil (SANDWELL AND WEST BIRMINGHAM HOSPITALS NHS TRUST)" userId="a1544919-a405-47ac-b517-7edcc40360ec" providerId="ADAL" clId="{42A8E09B-890D-42B1-A546-A3BA55398A2F}" dt="2024-10-28T16:15:44.542" v="31" actId="20577"/>
          <ac:spMkLst>
            <pc:docMk/>
            <pc:sldMk cId="1483112859" sldId="2146847667"/>
            <ac:spMk id="7" creationId="{5AD539FA-CDC1-853F-7017-F62E31087766}"/>
          </ac:spMkLst>
        </pc:spChg>
      </pc:sldChg>
    </pc:docChg>
  </pc:docChgLst>
  <pc:docChgLst>
    <pc:chgData name="SMITH, Emily (SANDWELL AND WEST BIRMINGHAM HOSPITALS NHS TRUST)" userId="4e82e4c8-be97-49da-a8a8-4f32b2c58418" providerId="ADAL" clId="{86DEB588-68BC-4055-9EDD-962839DD07D3}"/>
    <pc:docChg chg="custSel addSld delSld modSld sldOrd">
      <pc:chgData name="SMITH, Emily (SANDWELL AND WEST BIRMINGHAM HOSPITALS NHS TRUST)" userId="4e82e4c8-be97-49da-a8a8-4f32b2c58418" providerId="ADAL" clId="{86DEB588-68BC-4055-9EDD-962839DD07D3}" dt="2024-10-27T20:31:12.303" v="3263" actId="20577"/>
      <pc:docMkLst>
        <pc:docMk/>
      </pc:docMkLst>
      <pc:sldChg chg="del">
        <pc:chgData name="SMITH, Emily (SANDWELL AND WEST BIRMINGHAM HOSPITALS NHS TRUST)" userId="4e82e4c8-be97-49da-a8a8-4f32b2c58418" providerId="ADAL" clId="{86DEB588-68BC-4055-9EDD-962839DD07D3}" dt="2024-10-27T13:30:01.459" v="11" actId="47"/>
        <pc:sldMkLst>
          <pc:docMk/>
          <pc:sldMk cId="331758618" sldId="2146847540"/>
        </pc:sldMkLst>
      </pc:sldChg>
      <pc:sldChg chg="modSp add mod ord">
        <pc:chgData name="SMITH, Emily (SANDWELL AND WEST BIRMINGHAM HOSPITALS NHS TRUST)" userId="4e82e4c8-be97-49da-a8a8-4f32b2c58418" providerId="ADAL" clId="{86DEB588-68BC-4055-9EDD-962839DD07D3}" dt="2024-10-27T13:39:15.220" v="136" actId="255"/>
        <pc:sldMkLst>
          <pc:docMk/>
          <pc:sldMk cId="1793073915" sldId="2146847582"/>
        </pc:sldMkLst>
        <pc:spChg chg="mod">
          <ac:chgData name="SMITH, Emily (SANDWELL AND WEST BIRMINGHAM HOSPITALS NHS TRUST)" userId="4e82e4c8-be97-49da-a8a8-4f32b2c58418" providerId="ADAL" clId="{86DEB588-68BC-4055-9EDD-962839DD07D3}" dt="2024-10-27T13:39:15.220" v="136" actId="255"/>
          <ac:spMkLst>
            <pc:docMk/>
            <pc:sldMk cId="1793073915" sldId="2146847582"/>
            <ac:spMk id="4" creationId="{EC2D181D-6A7A-4BAB-FB04-39B822CCF100}"/>
          </ac:spMkLst>
        </pc:spChg>
        <pc:picChg chg="mod">
          <ac:chgData name="SMITH, Emily (SANDWELL AND WEST BIRMINGHAM HOSPITALS NHS TRUST)" userId="4e82e4c8-be97-49da-a8a8-4f32b2c58418" providerId="ADAL" clId="{86DEB588-68BC-4055-9EDD-962839DD07D3}" dt="2024-10-27T13:29:46.813" v="9" actId="14100"/>
          <ac:picMkLst>
            <pc:docMk/>
            <pc:sldMk cId="1793073915" sldId="2146847582"/>
            <ac:picMk id="2" creationId="{BD62BEF7-FC80-9D6A-52E5-7F820769A538}"/>
          </ac:picMkLst>
        </pc:picChg>
      </pc:sldChg>
      <pc:sldChg chg="modSp add mod ord">
        <pc:chgData name="SMITH, Emily (SANDWELL AND WEST BIRMINGHAM HOSPITALS NHS TRUST)" userId="4e82e4c8-be97-49da-a8a8-4f32b2c58418" providerId="ADAL" clId="{86DEB588-68BC-4055-9EDD-962839DD07D3}" dt="2024-10-27T13:30:35.955" v="21" actId="14100"/>
        <pc:sldMkLst>
          <pc:docMk/>
          <pc:sldMk cId="3469375489" sldId="2146847583"/>
        </pc:sldMkLst>
        <pc:spChg chg="mod">
          <ac:chgData name="SMITH, Emily (SANDWELL AND WEST BIRMINGHAM HOSPITALS NHS TRUST)" userId="4e82e4c8-be97-49da-a8a8-4f32b2c58418" providerId="ADAL" clId="{86DEB588-68BC-4055-9EDD-962839DD07D3}" dt="2024-10-27T13:30:30.864" v="20" actId="108"/>
          <ac:spMkLst>
            <pc:docMk/>
            <pc:sldMk cId="3469375489" sldId="2146847583"/>
            <ac:spMk id="4" creationId="{EC2D181D-6A7A-4BAB-FB04-39B822CCF10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 creationId="{4B790BE7-9EF8-CFC7-639E-9EFCE795117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 creationId="{A180682A-D8A0-628E-A146-A784F48AEE3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 creationId="{A4981247-B7FB-4ED3-5715-8ADF6E8CFD1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 creationId="{87A4D2E6-3790-2A43-5FA7-6513578E3EC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 creationId="{AB835455-D98A-9FCE-A900-1D4BB457181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 creationId="{7CC7F6B3-1A70-6FC0-EA33-926AD1E9AB3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 creationId="{6441D549-6B57-F527-34A7-5BD566423A6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 creationId="{31BB7127-D437-145D-37D8-0CC832DA1E5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 creationId="{99D3933A-E659-97C8-ADBE-0F113A92B3E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 creationId="{C4EDC7C1-21A0-6499-E410-F0B8EB9616F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 creationId="{582F4D2B-4F69-6187-F20A-D72680A4DD9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 creationId="{582130A1-9995-A016-EC8B-EEC65F3B0A2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 creationId="{E69C2454-7939-C694-F904-8C8BFC4C1BC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 creationId="{1E7FEF99-21C2-303D-853C-217F2A4EB83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 creationId="{8CA1D97A-4107-9687-DE3E-0DA5BC7A620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 creationId="{4FE06F3E-CB74-194B-41F8-E315D8EDBF0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 creationId="{3CFB1F42-CBA5-2A9A-8822-0106CC1CBBD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 creationId="{8EB13DDC-3C8F-7981-7B7F-3A93C3C80AB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 creationId="{92DDF01D-702F-EA2F-1F0D-49B79172D54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 creationId="{36AFE8FF-05AD-B6E5-2266-0C45C9D77C1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 creationId="{11DE1EBE-2468-343C-268E-F6C5E42A26C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 creationId="{847B8853-7757-AD43-D8CC-0BC6DD9B1BE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 creationId="{C7A5316A-2495-96E0-936B-9FBE0B23124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 creationId="{E11E7C10-2041-E786-79D1-8967EF8947F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 creationId="{9B98CA22-3B51-3B77-10B7-4126BB3E9AC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 creationId="{8EDCF991-82DD-B9F5-993B-C706B18A77A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 creationId="{6455DF15-D1AE-1A8D-CE17-3FEAB6606F9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 creationId="{0A8DECA2-F09C-D5F5-F894-8CCBB57338D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4" creationId="{A293C1E2-3D21-C2AA-9DE5-86B32A38458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5" creationId="{C648C51C-E55B-E2E0-1377-91A4BE13597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6" creationId="{DCEBF8BA-9438-4C7F-B88D-8B619B3C4E9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7" creationId="{976D17BE-E1BB-6725-89B6-BF5F03C397A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8" creationId="{59252ECC-1423-22AD-09C9-199D0E3B304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9" creationId="{82A7D061-6730-6C75-268F-94AE6DE9736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0" creationId="{D469CDC2-6BD4-B437-2D7B-43FCF337B89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1" creationId="{5FF68D04-EB34-95D5-E724-2AE7C2E1596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2" creationId="{FDB9221E-590F-BCD4-50BF-7FBD0EC1857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3" creationId="{14A86B9E-DBA1-C6D9-F816-CB57D3811BF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4" creationId="{9B6192C5-0301-D03A-DF71-8D2914745E2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5" creationId="{DBF25A75-791F-D9F4-4683-C8AE2F05204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6" creationId="{10494D08-2D0F-4AB6-4FE3-B7043166D35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7" creationId="{4F0F2234-0ED0-1C6F-AB33-30A10CB2DB6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8" creationId="{198984DC-D5F8-69FC-3849-2202CF2A6A2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49" creationId="{FE0B22EA-C0A9-57CC-982A-EBB336A0144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0" creationId="{949B204C-7118-6FF7-8989-6327D739D41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1" creationId="{843C4A2C-3B86-02D9-5716-1C85030CEDD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2" creationId="{B4DA7AB5-C665-7EDC-BCFF-4578EAC2D6C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3" creationId="{2F01368F-7905-A75E-6D6B-859ECF67FBD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4" creationId="{7F1C7668-F3E4-75DB-49ED-858D72C8184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5" creationId="{CA9073AA-9BC9-AFA2-6C8C-BC4022DF997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6" creationId="{4CFCEFA6-4B7E-614E-BECB-18D2FFD530B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7" creationId="{A59EC486-3964-4EA8-5D69-9DCD090A732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8" creationId="{4A9310F9-A980-CDAF-4F04-B977D357D59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59" creationId="{526C66DD-AA7C-10C2-BF57-1497AB15DCB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0" creationId="{9195BF06-192E-7400-A305-87F2BF665A9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1" creationId="{302D8D03-E367-9B37-7A63-7B6CBECC9A5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2" creationId="{CDE75495-5879-DCB2-69F7-70B795EFCB4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3" creationId="{FD454F7A-7AA5-6D5A-A8B2-93C2D6E2A08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4" creationId="{D1DCD458-1F80-7F7F-4F52-07C51F68099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5" creationId="{3BA31809-A330-3A58-045D-A636AFD7054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6" creationId="{017EC295-EAB7-9E1B-DB02-0233F88F6CC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7" creationId="{A1C19BF1-86B6-058D-397B-5FEFD1C35EF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8" creationId="{AD80AC2A-FB07-98AE-6709-EF94474AC6A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69" creationId="{1A27AB09-5B7D-6830-0482-BEE8D2E8CF8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0" creationId="{F4FA38E0-4805-BE6A-A169-AEC8BB82B98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1" creationId="{15291563-25D8-FA88-6174-59098FC5CD3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2" creationId="{728CDB46-6E76-8DE1-DE2A-8047C1F23C1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3" creationId="{3100D447-D98B-44D2-CC07-3C46344B724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4" creationId="{236196FB-465F-631A-1FF9-0C7B8AC72BA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5" creationId="{64504D0A-D976-DA27-E1DB-DC9DB12D51C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6" creationId="{36FB6C47-0F58-17DA-1351-C46C03F4CF1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7" creationId="{4D9A02DD-C8B8-FB49-1823-74D94187008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8" creationId="{37B3DC60-797B-E4C7-2DFF-7B465520425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79" creationId="{EC544170-F53F-0E83-B461-25B397253C2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0" creationId="{4E19B9D8-AD9D-2122-3E29-C86C0A81306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1" creationId="{60ADA2CA-D685-503F-9AE0-B6A2EFB7F0D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2" creationId="{91A0AF9D-980A-84B2-3FE4-53B5AD652C9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3" creationId="{9D6D904A-543A-A0A9-A82B-19739CA60F9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4" creationId="{F6642E72-67CC-C4DC-E27F-9F1E6534425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5" creationId="{88872BEE-2E73-F399-A579-2E2FCE95E7F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6" creationId="{202945E6-522D-FE59-B1AF-3CF1C8332D6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7" creationId="{8C388ABA-1AF9-E883-A9E4-EFD349EF459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8" creationId="{3D14334A-841F-E609-8B40-5834BA40857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89" creationId="{A3F95769-2475-A53B-F92E-58894E54D21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0" creationId="{7560AB43-38A5-C15C-070D-714724AD991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1" creationId="{C01D9E48-AA6A-4BC4-3D34-13DA3102CD9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2" creationId="{6211329B-0DF7-BE3A-C512-3564CD85C39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3" creationId="{81ED970D-9418-01AC-9492-0A4D1FCBEB0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4" creationId="{E2B0547E-5B8B-7629-C377-2406C8AF276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5" creationId="{412BDE4B-CE07-1763-A0D4-2798ADCB570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6" creationId="{BC106537-ACF3-B681-B5CB-03BEE5B7373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7" creationId="{F07E428F-35B3-55ED-30A0-14A8B481C37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8" creationId="{D5173A77-9B5E-A91E-D6AC-2C8FC0278C9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99" creationId="{809EA346-A178-03D4-B3CC-76C22A35F69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0" creationId="{E2263970-674E-C693-C840-D3C9C958D75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1" creationId="{0C80F507-C4AB-5971-2894-F0554417504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2" creationId="{34282725-324E-D5E7-6AA9-69325322AF8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3" creationId="{681B984A-D5AD-C965-A448-A14B47DA418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4" creationId="{B1BBB862-BBE6-9303-84F0-BE39B4442F7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5" creationId="{2373F8A9-B2D2-34C0-EF5F-FABEC981E1B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6" creationId="{A127255D-5E67-B0D1-9893-1B5CB710125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7" creationId="{804920E1-34D1-73F4-43AC-AD51D6283DB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8" creationId="{92551AA2-5903-5696-5C75-8B8671BE801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09" creationId="{D172CBF9-E492-C935-8459-AF23D66237F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0" creationId="{D97A8682-6FD8-4AA8-028C-97BBC5C455E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1" creationId="{D45EAD8E-C86B-F0D2-D372-C2AF3B0CC75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2" creationId="{FC4D1CE1-E4CB-27EB-F1ED-B09C03267BB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3" creationId="{DBFCEE5D-9648-C11F-DBD0-1AB0554E74B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4" creationId="{5852B2F9-A617-1B43-516B-A9D9C4A2E21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5" creationId="{3F142E2B-A55F-2930-7FAC-718147AF739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6" creationId="{840A65B3-025C-A6CE-F489-9BDB8EDBD32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7" creationId="{BFC928BA-F9D5-F8D7-5B65-958E7865FF4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8" creationId="{CAEDDCE6-3CD9-3E04-E335-594F7D3F6AE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19" creationId="{541C312D-C599-6B78-11CE-804C7BFE300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0" creationId="{677CA46E-D08E-32D3-6C2E-74C4E837C91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1" creationId="{FCE9ECAA-5880-1BDB-762D-1839F7F009E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2" creationId="{24C6EBE7-F20E-98DB-50E7-B0C8EF48062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3" creationId="{AA5EC664-3E8E-D891-D28E-3DED5433AF3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4" creationId="{148DB77F-0046-15A0-6469-AC9FAA57772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5" creationId="{C72FA08C-8F15-E8D5-098C-FC74AF6D9AA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6" creationId="{3910E54F-BE92-4E4D-9692-0183F737235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7" creationId="{D320F366-7103-70D6-6EB0-979A8B48060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8" creationId="{DFDF3F2C-9DB9-AC87-9A7A-FD1523F6B7F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29" creationId="{5DE74E0D-0EB3-9B5B-7A29-C013F057D6C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0" creationId="{AF1E6306-F404-1CE1-CBF8-534A4821C74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1" creationId="{A4329642-9742-EC13-0043-532B9F3AF14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2" creationId="{9CA73E27-A79A-8A81-075E-6F07B22D6CC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3" creationId="{CB08E8BB-9F8C-BC81-DDA0-22D48F9B8A8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4" creationId="{7D6330A5-D553-FF15-0126-63643C5597C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5" creationId="{0FD08439-EDC2-14FA-0F51-560ACA6DAFC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6" creationId="{AE903770-8D0E-3219-5B2D-E540BA34D8B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7" creationId="{D3AA80F7-6D4A-8B47-9C39-B2967E9FE19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8" creationId="{A219C911-7844-3208-4F5C-AE2D988C008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39" creationId="{083DC8BE-97CD-3127-4D46-CA5352DC6DC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0" creationId="{A5A174B3-A92E-ECBA-0DDC-4DFB3A6133F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1" creationId="{9BF9D4DF-EE7C-726E-95DA-E68BCC15047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2" creationId="{3476BFB9-E65C-4170-5FF9-27F29975531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3" creationId="{10F5BCDF-C3DF-0802-F03B-A42538FFB29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4" creationId="{A465B279-EA84-4BFF-84C0-6A336806AC4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5" creationId="{F9CC5736-ED0E-B3EF-7182-9C8EFEC392E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6" creationId="{B7D5947D-133C-F7C8-E6E4-DCF5A62FC6C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7" creationId="{521FFD42-DC14-4FFF-C5DC-411F1CE9144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8" creationId="{8A3FFC60-9C8B-F475-BBA4-240679F566B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49" creationId="{F772C0C9-4533-BEF0-3620-FF753D7B0AF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0" creationId="{9B8A643F-8ADB-F29E-EB6F-F3EDE5B31FD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1" creationId="{C67C629C-71FF-0EFF-BF1A-22F9AC5D42F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2" creationId="{4D8528FF-4562-B611-524F-95BD773C66B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3" creationId="{3F4A7F6F-6896-3D8D-DCEA-7B5324234FE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4" creationId="{72B75DEF-A4DD-2901-C868-A359C77C756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5" creationId="{D594BC71-6A0E-20D2-2BFE-F3657DC43BF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6" creationId="{018508E6-276A-2F16-0813-D837D213368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7" creationId="{A06A62BE-4F2A-2CA3-561A-1D5DB8AC1E3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8" creationId="{84A055E6-0FF8-84C3-E8F2-B7531CC94E1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59" creationId="{00F7BCD8-4CB8-04FF-8E7B-FD8E58A059D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0" creationId="{6710AD89-2536-5B11-82AF-B240FC49FD5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1" creationId="{C1BB3F6D-71D1-4593-74C4-042E3548331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2" creationId="{F274FB71-FC5B-D7C2-F26F-BF21EF54170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3" creationId="{727A301E-0C4D-88D3-D613-07A733C7955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4" creationId="{78A7E12E-A308-8EE9-C2D9-5EDA302DCA9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5" creationId="{77C898EA-389E-B014-B04E-40B1CA10465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6" creationId="{66F1354D-F3D6-0CCF-6E31-9EE217D0EF6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7" creationId="{14D1751E-8918-B753-6270-F30905B2727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8" creationId="{AE519622-F692-9A46-AD7C-1A4C7D7A4E0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69" creationId="{02B4B389-9C77-3568-AA98-938EFFEF452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0" creationId="{CB6BF42E-5841-949F-3BE0-8118B2B3D12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1" creationId="{AFABBE2F-F17A-172C-A916-BED874F4FBC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2" creationId="{E5D2F6B9-0C85-D17B-6658-B92791DA79D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3" creationId="{6145BACC-8C9D-EE85-87EE-E4C2C8E9AB1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4" creationId="{DF48D768-6B5D-30B6-1937-426C5C5F7B6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5" creationId="{C5EF0D29-E560-7813-965A-6EE14B19984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6" creationId="{1DB6DE31-0801-0595-7A4F-64F1973ED3D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7" creationId="{3BC22E4B-8012-D649-6220-8188A6147C8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8" creationId="{0D240F0D-B22C-B34C-85B7-B12A9B22914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79" creationId="{2BD739F9-E266-7E0F-F6EB-659FF127BF4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0" creationId="{CA44CF6F-0CD0-84F6-C3B1-B35CB05EFB4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1" creationId="{0821099A-E62A-C159-37EF-8BCDE028CDD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2" creationId="{034201EE-F53F-F66C-83D8-25FEBA9D771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3" creationId="{55B06D27-EC4C-2BE8-6982-B9B41EA7CC2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4" creationId="{F469C234-3817-ED5C-8BB0-BCA52F98E6F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5" creationId="{E0132F28-9A3F-A4A6-2FD9-9CB7996DD95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6" creationId="{706CB34D-D912-4776-4028-0391AAB222E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7" creationId="{1D397118-26A8-E44D-1C53-64B54F74284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8" creationId="{6B97688A-A082-EC69-DCE6-B64AF434E52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89" creationId="{F20CBA64-7ED4-DBC2-C7D4-893AC3B2488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0" creationId="{CC91E3F8-5B0D-C72A-94C0-8D55A48DD4B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1" creationId="{D0D1489A-B34C-C34F-1DD3-F70CF65649C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2" creationId="{334BEA52-3355-EDAF-FC59-6ABCF0A029D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3" creationId="{2045E615-008D-1630-D709-EB485C268DB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4" creationId="{E9626802-D06D-2C49-D872-A4E63AB874D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5" creationId="{7326D7CF-B14D-A619-15D4-9FF8FAF124E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6" creationId="{6D714AFD-41EB-B5A2-CC09-02E201E4FAA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7" creationId="{FD2A17CB-E12A-8BFE-0E2E-634D510AADC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8" creationId="{B23C2A14-1713-8522-B1B2-04F4998E70C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199" creationId="{66629C2C-8686-82A7-20AC-1743BCE10AF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0" creationId="{BDDAB9EA-243A-E404-71A1-588F96C2DBE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1" creationId="{C39A3D3C-CABE-6F7C-1CC5-6A6DFCAEB5D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2" creationId="{AADCEF11-B389-6665-9E6F-BFEACA5206D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3" creationId="{CA3C63FC-BCA0-0539-84F8-540E1E432AE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4" creationId="{C815AB8A-3BD0-7DB6-2060-C281E243341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5" creationId="{41CD6EF4-AA29-59AD-DCAC-86AF3DA683B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6" creationId="{A8AB5D48-156F-FB92-4300-9B6B22FB4E7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7" creationId="{C808CB77-71F3-D2C9-8E1A-7A47D667839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8" creationId="{4958301F-4D21-AC61-765C-EC521F648C8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09" creationId="{C6AE7E81-1F6A-9DAA-8BEA-3F8D638FA82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0" creationId="{9C3B284B-FEE6-1405-C9C7-35C4A0A4322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1" creationId="{60EAAAC0-9033-2974-5877-AB2C250D741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2" creationId="{2F46BA8E-BEB0-3EA9-2E03-6E1BEC6655C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3" creationId="{7B0C4450-0355-A6CD-1D64-62A2223B37A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4" creationId="{E741885D-70AA-642B-0CA1-A36E4D7E104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5" creationId="{83656C89-8F27-876C-ECF8-E998E231AE9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6" creationId="{96904969-63E0-47B6-5290-C6AB3160DF8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7" creationId="{F5C5B3F9-AAC8-870F-5BC6-C19D99D25EF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8" creationId="{0F36AEF4-3F3E-7DEC-70CB-2009159160A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19" creationId="{E0148456-CA4F-736E-3B76-3A67173B58C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0" creationId="{59653974-2FD5-260F-D5C6-48F1FBCC7F2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1" creationId="{7464CBD3-0AF9-47CD-EB69-E92682D42A1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2" creationId="{2E935C58-D395-3D4F-B3D5-B7C6CA0AC7C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3" creationId="{E43DA799-5E6A-D9F4-7E56-38C3A9E452E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4" creationId="{3633D328-166E-2842-9337-44CD26B1BC0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5" creationId="{CDCD2BC8-0BB8-A22A-D0B4-EE5DB6C4DF9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6" creationId="{1F4E51C0-3124-A279-1A91-E80DBF9E3C2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7" creationId="{FB9E401E-7AC9-697A-6027-170050ACE2C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8" creationId="{1E8131AC-C0F6-E0E4-E0F2-852FA1A687C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29" creationId="{01299B27-8EB9-0AE2-3EDC-7E590DFBE40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0" creationId="{99785FB9-DF6F-E98B-BCFF-F3B565230C5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1" creationId="{0DECC8E1-2480-B695-717C-F78D84E7E5D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2" creationId="{24ECD91E-4DFA-0CD5-3F85-58DF5672340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3" creationId="{B1EB794C-8B0A-B4EA-FB54-5481B1943F4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4" creationId="{B15DE5A0-5246-FDDB-0A4F-2F906E54F69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5" creationId="{F6F99AA6-47FD-34AE-60DD-851EAFE7190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6" creationId="{EF35E7A9-B30F-6D9E-1A61-534937F4905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7" creationId="{945B2027-FB1E-33A1-520E-3B712B51B4F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8" creationId="{F3BC9D30-BD7C-409D-D411-EC471B80953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39" creationId="{65E301EA-F916-8D24-A989-110F344D75D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0" creationId="{B25D53E4-1E78-4965-A527-3F919ABB289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1" creationId="{F34F5359-411C-B9E2-8A20-CE8FE352742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2" creationId="{434A1525-52B5-A700-3E03-76021FA4417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3" creationId="{58297D90-ADD7-3915-366C-5BCDA8DA26F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4" creationId="{727FFCFC-2164-746D-742C-8DE01936771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5" creationId="{39418778-A2F2-2927-4C48-E1830A4EFE8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6" creationId="{90A554BF-66F0-CCB0-FCE0-A5FD2B4A38B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7" creationId="{013016A6-63C4-AF39-DFEE-D42C0A57AC8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8" creationId="{8286BD28-4C9A-3DA0-937D-1ED585D2A25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49" creationId="{53E68C02-2129-8E04-1D68-FBF23C095B4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0" creationId="{A1C9BCA3-495C-D788-BEBB-CBD1A07AABC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1" creationId="{3FD92D10-1122-C0AD-D2B7-F4FF8C8AE31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2" creationId="{F589535D-4908-2D91-B2A7-7DFBA53B747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3" creationId="{7DA093EF-AB24-99C9-474F-5D78E7984D7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4" creationId="{4B92BB4E-BF82-16D5-5276-57A641B70DE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5" creationId="{204AF75A-6826-8F9D-35FA-9D39D14BC1C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6" creationId="{7B60B209-985A-3305-B25A-5969CCB537A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7" creationId="{441E6BAE-B087-EA35-5EE3-9F1365AE401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8" creationId="{38B9EA4C-6818-9B13-4897-2B7FEB04394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59" creationId="{3FDCBD9F-86DF-DF0A-8380-15402607B28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0" creationId="{AA03D9E7-ED48-8C70-1FDC-A3FD85954AC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1" creationId="{A594F1F3-8343-B6D4-6627-F08A7835706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2" creationId="{DD46271A-33C0-5876-1D65-398C20DBA7D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3" creationId="{380D8A72-FFB5-ABAC-E20D-A6AB4820A53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4" creationId="{D01E0DC8-EAE2-E4D0-BA13-89F599004D8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5" creationId="{69F7CF73-0055-6B1B-F102-986863817B5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6" creationId="{915FE9CD-27E4-E63F-AC3B-6AFB4DB83DC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7" creationId="{F6A1A5FE-45F6-88B1-BC71-E4B43B086F5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8" creationId="{2B4B7E32-A8B8-3F23-9CA7-8CBC1705569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69" creationId="{F0C0B2F3-E7C2-9BB9-AA89-EAB1367D45B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0" creationId="{A24EA95E-D8C7-AAED-2BF6-AD5AB620CF7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1" creationId="{3A12D2B1-0D5C-840B-AC26-35B54F0EEE2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2" creationId="{ABD8FE22-9580-DF80-A8BA-F600C192E68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3" creationId="{A33FC67E-14A5-ECA6-ACE0-6F69F708085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4" creationId="{20E791EB-E15F-2E2F-1EBF-3FB50259E22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5" creationId="{BA816A2A-205D-736B-F81E-DE181AB64DC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6" creationId="{62977871-6098-AEF2-E053-6B4858B0090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7" creationId="{29FCDCDB-9858-A6C7-F8E4-B41D1EB55BF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8" creationId="{9E19875F-026A-8F8D-B87A-AA7993CFE4A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79" creationId="{40D07F05-8982-1360-E0B9-2599DDF3724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0" creationId="{45E7F76C-96B6-9B1E-0E70-F1E197FEFCB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1" creationId="{33FF655F-81A0-7C15-0D55-EA8DE878868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2" creationId="{4B22119E-2E5A-0006-1204-478F8C6E01F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3" creationId="{6F8AAACF-5095-0CF9-6E29-38ED793F2BE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4" creationId="{211B4530-27FE-88E0-EB19-2C1571151A1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5" creationId="{2D98287A-5B92-CDE7-236C-5417FD0956F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6" creationId="{50FCD17D-ECD8-FEEB-E1F4-E2D5E7252E1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7" creationId="{9FAD7D3A-0583-2B9F-CA17-F7E32E3A558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8" creationId="{D2D62B8C-56B2-C34F-1655-7A99E1DA24E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89" creationId="{9D2405B9-BA45-6F9F-9014-EEF6D24BE2E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0" creationId="{8E2106A8-8AA4-09F5-C938-43D3BEB808F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1" creationId="{7F74C92D-DB8F-3CB0-E655-C04C0521929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2" creationId="{B959905D-CEEA-77E1-80AF-4F047B0F3AD4}"/>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3" creationId="{F4472E2D-19E0-ECE4-96D4-C85FA5FE5C0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4" creationId="{03337767-6AAE-C61E-C66B-52BA38AABAF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5" creationId="{C503886A-CE6E-283A-46B5-DC49F7A2633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6" creationId="{30EE98AE-9A31-EB90-F70A-4E86BA091B2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7" creationId="{23A09C7C-2B62-799A-011B-4A1B188A8F3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8" creationId="{42AE5D3C-5E57-605E-6582-00EABB9CC09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299" creationId="{C6703B10-5C7F-F938-ECD0-6AD3810837B3}"/>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0" creationId="{51D8741C-2C46-0EDD-6F12-83320EAC9F4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1" creationId="{BE15B1B1-55A8-180A-622A-82B628D2322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2" creationId="{8DE9318F-2F70-042F-F999-6D0ED64DBB5C}"/>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3" creationId="{4291BAB5-749C-3908-4E6E-803008BEE34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4" creationId="{00EACB35-02CE-6F9B-A107-D6EED100F19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5" creationId="{DC283951-2CBB-F9D4-32A9-240FD925CDA9}"/>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6" creationId="{A76A7EEA-425E-C865-7636-E8D7AAD4814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7" creationId="{73A6E532-104F-2BAE-085B-C4AC5D6AF9B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8" creationId="{FFE9148C-689C-0E2A-B1AE-2555360665A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09" creationId="{9445CD6B-3D28-BD24-2899-E1506983103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0" creationId="{4C52DE48-5F5E-5CB6-0EA7-0DB15C6C485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1" creationId="{B825AF54-AFC9-4085-B76D-DC166FD434B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2" creationId="{50D41ECC-CEDB-D537-FE14-285DB76904B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3" creationId="{EB9D6DF8-C576-69B7-614F-CA7A3D41BC9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4" creationId="{BC80FBB3-C52A-F4E1-162A-20DB342CCE4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5" creationId="{11F1D5C7-FA25-EF36-D02E-4367FC2708A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6" creationId="{81B71DD7-A68C-3EF5-7A74-E13F79877B2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7" creationId="{A5949B2A-A0C1-61D1-FBB5-246E82B3233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8" creationId="{B5FB74F3-9AE3-C04A-3773-751563422B1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19" creationId="{05B1539F-3790-C2EC-29F1-56160163D2D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0" creationId="{F13C7A5D-3036-F5A3-1366-7DD0EAB49F07}"/>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1" creationId="{D1ED1D49-BE6E-02A6-FECE-0DFDA06CC8C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2" creationId="{B9C7A445-3D33-A48F-EFE0-7182C9F8000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3" creationId="{7BB39103-0792-1631-68FE-68A84C7B2DC0}"/>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4" creationId="{87E8D5FB-9A48-73BC-0EE8-F9E7F416DBB6}"/>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5" creationId="{A2A54FC3-15CC-BCAE-7A75-4BE60CCE3CD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6" creationId="{922CA63D-40FF-4234-0DE0-EAD23032F1B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7" creationId="{8E6C0B11-819B-89B3-0111-768A459032F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8" creationId="{867D372F-074A-B262-5908-8A568E61140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29" creationId="{B5395A6A-6EC5-D439-7690-1BA5548C192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0" creationId="{9EB7DBED-0D2C-E4B8-93FE-B234A9ACD85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1" creationId="{FBEDD562-F41E-2F54-5B51-06D8C5E8BE6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2" creationId="{95839118-49FE-A238-8ABE-1852FDF7CB6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3" creationId="{3859F726-6A7F-18E9-2555-352C6EB78541}"/>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4" creationId="{CC034709-D586-31AD-5F44-1ED2F8110ED2}"/>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5" creationId="{5EE9C219-EBFA-F84D-9476-9121E7BE3EC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6" creationId="{681F9644-6A1E-EBD1-1246-24578539072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7" creationId="{DC832A92-B276-4DD0-6A5D-82A6EFE217AE}"/>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8" creationId="{CCE27A74-5867-E583-D532-1741ED390BEA}"/>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39" creationId="{1DE7F956-4536-B0E9-0FF1-9F9614E3FFE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40" creationId="{99AB9847-200E-EEFA-8896-1569076EBA55}"/>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41" creationId="{847DBB36-EBB5-48EA-7535-BD6EE9B3123B}"/>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42" creationId="{8BFE07CE-69D3-ED9B-9091-ECC382E9D5FD}"/>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43" creationId="{6B1110EF-7072-4238-A39C-407AB28B518F}"/>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44" creationId="{CC490823-92EA-E2C6-1224-3DEEA3794788}"/>
          </ac:spMkLst>
        </pc:spChg>
        <pc:spChg chg="mod">
          <ac:chgData name="SMITH, Emily (SANDWELL AND WEST BIRMINGHAM HOSPITALS NHS TRUST)" userId="4e82e4c8-be97-49da-a8a8-4f32b2c58418" providerId="ADAL" clId="{86DEB588-68BC-4055-9EDD-962839DD07D3}" dt="2024-10-27T13:30:35.955" v="21" actId="14100"/>
          <ac:spMkLst>
            <pc:docMk/>
            <pc:sldMk cId="3469375489" sldId="2146847583"/>
            <ac:spMk id="345" creationId="{B620B116-371C-8246-E9C5-423E02996F68}"/>
          </ac:spMkLst>
        </pc:spChg>
        <pc:grpChg chg="mod">
          <ac:chgData name="SMITH, Emily (SANDWELL AND WEST BIRMINGHAM HOSPITALS NHS TRUST)" userId="4e82e4c8-be97-49da-a8a8-4f32b2c58418" providerId="ADAL" clId="{86DEB588-68BC-4055-9EDD-962839DD07D3}" dt="2024-10-27T13:30:35.955" v="21" actId="14100"/>
          <ac:grpSpMkLst>
            <pc:docMk/>
            <pc:sldMk cId="3469375489" sldId="2146847583"/>
            <ac:grpSpMk id="3" creationId="{9C2DDDEE-6572-CE43-8E25-A0046DF5066A}"/>
          </ac:grpSpMkLst>
        </pc:grpChg>
        <pc:grpChg chg="mod">
          <ac:chgData name="SMITH, Emily (SANDWELL AND WEST BIRMINGHAM HOSPITALS NHS TRUST)" userId="4e82e4c8-be97-49da-a8a8-4f32b2c58418" providerId="ADAL" clId="{86DEB588-68BC-4055-9EDD-962839DD07D3}" dt="2024-10-27T13:30:35.955" v="21" actId="14100"/>
          <ac:grpSpMkLst>
            <pc:docMk/>
            <pc:sldMk cId="3469375489" sldId="2146847583"/>
            <ac:grpSpMk id="6" creationId="{9713E55D-39BA-F6AE-8484-3A592870BBE6}"/>
          </ac:grpSpMkLst>
        </pc:grpChg>
      </pc:sldChg>
      <pc:sldChg chg="modSp add mod">
        <pc:chgData name="SMITH, Emily (SANDWELL AND WEST BIRMINGHAM HOSPITALS NHS TRUST)" userId="4e82e4c8-be97-49da-a8a8-4f32b2c58418" providerId="ADAL" clId="{86DEB588-68BC-4055-9EDD-962839DD07D3}" dt="2024-10-27T13:38:53.823" v="134" actId="20577"/>
        <pc:sldMkLst>
          <pc:docMk/>
          <pc:sldMk cId="374400983" sldId="2146847584"/>
        </pc:sldMkLst>
        <pc:spChg chg="mod">
          <ac:chgData name="SMITH, Emily (SANDWELL AND WEST BIRMINGHAM HOSPITALS NHS TRUST)" userId="4e82e4c8-be97-49da-a8a8-4f32b2c58418" providerId="ADAL" clId="{86DEB588-68BC-4055-9EDD-962839DD07D3}" dt="2024-10-27T13:38:33.587" v="106" actId="12"/>
          <ac:spMkLst>
            <pc:docMk/>
            <pc:sldMk cId="374400983" sldId="2146847584"/>
            <ac:spMk id="3" creationId="{3B5DD2D4-7221-35F6-7D97-3B5F76A6B975}"/>
          </ac:spMkLst>
        </pc:spChg>
        <pc:spChg chg="mod">
          <ac:chgData name="SMITH, Emily (SANDWELL AND WEST BIRMINGHAM HOSPITALS NHS TRUST)" userId="4e82e4c8-be97-49da-a8a8-4f32b2c58418" providerId="ADAL" clId="{86DEB588-68BC-4055-9EDD-962839DD07D3}" dt="2024-10-27T13:38:53.823" v="134" actId="20577"/>
          <ac:spMkLst>
            <pc:docMk/>
            <pc:sldMk cId="374400983" sldId="2146847584"/>
            <ac:spMk id="4" creationId="{EC2D181D-6A7A-4BAB-FB04-39B822CCF100}"/>
          </ac:spMkLst>
        </pc:spChg>
      </pc:sldChg>
      <pc:sldChg chg="modSp add mod ord">
        <pc:chgData name="SMITH, Emily (SANDWELL AND WEST BIRMINGHAM HOSPITALS NHS TRUST)" userId="4e82e4c8-be97-49da-a8a8-4f32b2c58418" providerId="ADAL" clId="{86DEB588-68BC-4055-9EDD-962839DD07D3}" dt="2024-10-27T13:39:56.441" v="141" actId="12"/>
        <pc:sldMkLst>
          <pc:docMk/>
          <pc:sldMk cId="449213193" sldId="2146847633"/>
        </pc:sldMkLst>
        <pc:spChg chg="mod">
          <ac:chgData name="SMITH, Emily (SANDWELL AND WEST BIRMINGHAM HOSPITALS NHS TRUST)" userId="4e82e4c8-be97-49da-a8a8-4f32b2c58418" providerId="ADAL" clId="{86DEB588-68BC-4055-9EDD-962839DD07D3}" dt="2024-10-27T13:39:56.441" v="141" actId="12"/>
          <ac:spMkLst>
            <pc:docMk/>
            <pc:sldMk cId="449213193" sldId="2146847633"/>
            <ac:spMk id="3" creationId="{3B5DD2D4-7221-35F6-7D97-3B5F76A6B975}"/>
          </ac:spMkLst>
        </pc:spChg>
        <pc:spChg chg="mod">
          <ac:chgData name="SMITH, Emily (SANDWELL AND WEST BIRMINGHAM HOSPITALS NHS TRUST)" userId="4e82e4c8-be97-49da-a8a8-4f32b2c58418" providerId="ADAL" clId="{86DEB588-68BC-4055-9EDD-962839DD07D3}" dt="2024-10-27T13:39:34.044" v="140" actId="108"/>
          <ac:spMkLst>
            <pc:docMk/>
            <pc:sldMk cId="449213193" sldId="2146847633"/>
            <ac:spMk id="4" creationId="{EC2D181D-6A7A-4BAB-FB04-39B822CCF100}"/>
          </ac:spMkLst>
        </pc:spChg>
      </pc:sldChg>
      <pc:sldChg chg="delSp modSp del mod">
        <pc:chgData name="SMITH, Emily (SANDWELL AND WEST BIRMINGHAM HOSPITALS NHS TRUST)" userId="4e82e4c8-be97-49da-a8a8-4f32b2c58418" providerId="ADAL" clId="{86DEB588-68BC-4055-9EDD-962839DD07D3}" dt="2024-10-27T13:44:03.985" v="195" actId="47"/>
        <pc:sldMkLst>
          <pc:docMk/>
          <pc:sldMk cId="1964002405" sldId="2146847635"/>
        </pc:sldMkLst>
        <pc:spChg chg="del">
          <ac:chgData name="SMITH, Emily (SANDWELL AND WEST BIRMINGHAM HOSPITALS NHS TRUST)" userId="4e82e4c8-be97-49da-a8a8-4f32b2c58418" providerId="ADAL" clId="{86DEB588-68BC-4055-9EDD-962839DD07D3}" dt="2024-10-27T13:41:36.513" v="144" actId="478"/>
          <ac:spMkLst>
            <pc:docMk/>
            <pc:sldMk cId="1964002405" sldId="2146847635"/>
            <ac:spMk id="2" creationId="{49F73F26-76C5-989F-71E5-DE99B7AECE34}"/>
          </ac:spMkLst>
        </pc:spChg>
        <pc:spChg chg="mod">
          <ac:chgData name="SMITH, Emily (SANDWELL AND WEST BIRMINGHAM HOSPITALS NHS TRUST)" userId="4e82e4c8-be97-49da-a8a8-4f32b2c58418" providerId="ADAL" clId="{86DEB588-68BC-4055-9EDD-962839DD07D3}" dt="2024-10-27T13:41:46.009" v="147" actId="1076"/>
          <ac:spMkLst>
            <pc:docMk/>
            <pc:sldMk cId="1964002405" sldId="2146847635"/>
            <ac:spMk id="3" creationId="{5F8B499F-3D29-9112-8075-A18D17B78203}"/>
          </ac:spMkLst>
        </pc:spChg>
      </pc:sldChg>
      <pc:sldChg chg="modSp add mod">
        <pc:chgData name="SMITH, Emily (SANDWELL AND WEST BIRMINGHAM HOSPITALS NHS TRUST)" userId="4e82e4c8-be97-49da-a8a8-4f32b2c58418" providerId="ADAL" clId="{86DEB588-68BC-4055-9EDD-962839DD07D3}" dt="2024-10-27T20:29:47.004" v="3048" actId="113"/>
        <pc:sldMkLst>
          <pc:docMk/>
          <pc:sldMk cId="1483112859" sldId="2146847667"/>
        </pc:sldMkLst>
        <pc:spChg chg="mod">
          <ac:chgData name="SMITH, Emily (SANDWELL AND WEST BIRMINGHAM HOSPITALS NHS TRUST)" userId="4e82e4c8-be97-49da-a8a8-4f32b2c58418" providerId="ADAL" clId="{86DEB588-68BC-4055-9EDD-962839DD07D3}" dt="2024-10-27T20:29:47.004" v="3048" actId="113"/>
          <ac:spMkLst>
            <pc:docMk/>
            <pc:sldMk cId="1483112859" sldId="2146847667"/>
            <ac:spMk id="7" creationId="{5AD539FA-CDC1-853F-7017-F62E31087766}"/>
          </ac:spMkLst>
        </pc:spChg>
      </pc:sldChg>
      <pc:sldChg chg="add">
        <pc:chgData name="SMITH, Emily (SANDWELL AND WEST BIRMINGHAM HOSPITALS NHS TRUST)" userId="4e82e4c8-be97-49da-a8a8-4f32b2c58418" providerId="ADAL" clId="{86DEB588-68BC-4055-9EDD-962839DD07D3}" dt="2024-10-27T13:34:42.270" v="22"/>
        <pc:sldMkLst>
          <pc:docMk/>
          <pc:sldMk cId="3333368923" sldId="2146847680"/>
        </pc:sldMkLst>
      </pc:sldChg>
      <pc:sldChg chg="add del">
        <pc:chgData name="SMITH, Emily (SANDWELL AND WEST BIRMINGHAM HOSPITALS NHS TRUST)" userId="4e82e4c8-be97-49da-a8a8-4f32b2c58418" providerId="ADAL" clId="{86DEB588-68BC-4055-9EDD-962839DD07D3}" dt="2024-10-27T13:44:12.239" v="198" actId="47"/>
        <pc:sldMkLst>
          <pc:docMk/>
          <pc:sldMk cId="4026211743" sldId="2146847681"/>
        </pc:sldMkLst>
      </pc:sldChg>
      <pc:sldChg chg="modSp add mod ord">
        <pc:chgData name="SMITH, Emily (SANDWELL AND WEST BIRMINGHAM HOSPITALS NHS TRUST)" userId="4e82e4c8-be97-49da-a8a8-4f32b2c58418" providerId="ADAL" clId="{86DEB588-68BC-4055-9EDD-962839DD07D3}" dt="2024-10-27T20:31:12.303" v="3263" actId="20577"/>
        <pc:sldMkLst>
          <pc:docMk/>
          <pc:sldMk cId="1158113251" sldId="2146847682"/>
        </pc:sldMkLst>
        <pc:spChg chg="mod">
          <ac:chgData name="SMITH, Emily (SANDWELL AND WEST BIRMINGHAM HOSPITALS NHS TRUST)" userId="4e82e4c8-be97-49da-a8a8-4f32b2c58418" providerId="ADAL" clId="{86DEB588-68BC-4055-9EDD-962839DD07D3}" dt="2024-10-27T20:31:12.303" v="3263" actId="20577"/>
          <ac:spMkLst>
            <pc:docMk/>
            <pc:sldMk cId="1158113251" sldId="2146847682"/>
            <ac:spMk id="25" creationId="{470DBC4E-74F1-BBD9-9621-0675EBF6E180}"/>
          </ac:spMkLst>
        </pc:spChg>
      </pc:sldChg>
      <pc:sldChg chg="modSp mod">
        <pc:chgData name="SMITH, Emily (SANDWELL AND WEST BIRMINGHAM HOSPITALS NHS TRUST)" userId="4e82e4c8-be97-49da-a8a8-4f32b2c58418" providerId="ADAL" clId="{86DEB588-68BC-4055-9EDD-962839DD07D3}" dt="2024-10-27T13:58:14.140" v="1322" actId="1035"/>
        <pc:sldMkLst>
          <pc:docMk/>
          <pc:sldMk cId="551864060" sldId="2146847685"/>
        </pc:sldMkLst>
        <pc:spChg chg="mod">
          <ac:chgData name="SMITH, Emily (SANDWELL AND WEST BIRMINGHAM HOSPITALS NHS TRUST)" userId="4e82e4c8-be97-49da-a8a8-4f32b2c58418" providerId="ADAL" clId="{86DEB588-68BC-4055-9EDD-962839DD07D3}" dt="2024-10-27T13:58:14.140" v="1322" actId="1035"/>
          <ac:spMkLst>
            <pc:docMk/>
            <pc:sldMk cId="551864060" sldId="2146847685"/>
            <ac:spMk id="2" creationId="{86859E08-61CF-E988-5702-4FD245106F54}"/>
          </ac:spMkLst>
        </pc:spChg>
        <pc:picChg chg="mod">
          <ac:chgData name="SMITH, Emily (SANDWELL AND WEST BIRMINGHAM HOSPITALS NHS TRUST)" userId="4e82e4c8-be97-49da-a8a8-4f32b2c58418" providerId="ADAL" clId="{86DEB588-68BC-4055-9EDD-962839DD07D3}" dt="2024-10-27T13:56:54.042" v="1134" actId="14100"/>
          <ac:picMkLst>
            <pc:docMk/>
            <pc:sldMk cId="551864060" sldId="2146847685"/>
            <ac:picMk id="3" creationId="{958C14BD-23F8-8853-70F3-4EEFE2B58AA5}"/>
          </ac:picMkLst>
        </pc:picChg>
      </pc:sldChg>
      <pc:sldChg chg="del">
        <pc:chgData name="SMITH, Emily (SANDWELL AND WEST BIRMINGHAM HOSPITALS NHS TRUST)" userId="4e82e4c8-be97-49da-a8a8-4f32b2c58418" providerId="ADAL" clId="{86DEB588-68BC-4055-9EDD-962839DD07D3}" dt="2024-10-27T13:29:59.479" v="10" actId="47"/>
        <pc:sldMkLst>
          <pc:docMk/>
          <pc:sldMk cId="2167608924" sldId="2146847689"/>
        </pc:sldMkLst>
      </pc:sldChg>
      <pc:sldChg chg="addSp delSp modSp mod ord">
        <pc:chgData name="SMITH, Emily (SANDWELL AND WEST BIRMINGHAM HOSPITALS NHS TRUST)" userId="4e82e4c8-be97-49da-a8a8-4f32b2c58418" providerId="ADAL" clId="{86DEB588-68BC-4055-9EDD-962839DD07D3}" dt="2024-10-27T13:53:20.329" v="690" actId="20577"/>
        <pc:sldMkLst>
          <pc:docMk/>
          <pc:sldMk cId="3948538746" sldId="2146847692"/>
        </pc:sldMkLst>
        <pc:spChg chg="mod">
          <ac:chgData name="SMITH, Emily (SANDWELL AND WEST BIRMINGHAM HOSPITALS NHS TRUST)" userId="4e82e4c8-be97-49da-a8a8-4f32b2c58418" providerId="ADAL" clId="{86DEB588-68BC-4055-9EDD-962839DD07D3}" dt="2024-10-27T13:53:20.329" v="690" actId="20577"/>
          <ac:spMkLst>
            <pc:docMk/>
            <pc:sldMk cId="3948538746" sldId="2146847692"/>
            <ac:spMk id="8" creationId="{87E34E1B-EDC5-FE85-0D01-2284BEE85DA7}"/>
          </ac:spMkLst>
        </pc:spChg>
        <pc:picChg chg="del">
          <ac:chgData name="SMITH, Emily (SANDWELL AND WEST BIRMINGHAM HOSPITALS NHS TRUST)" userId="4e82e4c8-be97-49da-a8a8-4f32b2c58418" providerId="ADAL" clId="{86DEB588-68BC-4055-9EDD-962839DD07D3}" dt="2024-10-27T13:52:55.948" v="683" actId="478"/>
          <ac:picMkLst>
            <pc:docMk/>
            <pc:sldMk cId="3948538746" sldId="2146847692"/>
            <ac:picMk id="3" creationId="{C204B315-2E3F-1A8D-E933-829F13334F39}"/>
          </ac:picMkLst>
        </pc:picChg>
        <pc:picChg chg="add mod">
          <ac:chgData name="SMITH, Emily (SANDWELL AND WEST BIRMINGHAM HOSPITALS NHS TRUST)" userId="4e82e4c8-be97-49da-a8a8-4f32b2c58418" providerId="ADAL" clId="{86DEB588-68BC-4055-9EDD-962839DD07D3}" dt="2024-10-27T13:53:05.846" v="688" actId="1076"/>
          <ac:picMkLst>
            <pc:docMk/>
            <pc:sldMk cId="3948538746" sldId="2146847692"/>
            <ac:picMk id="4" creationId="{7AE8A165-FA9D-C1E7-2517-C5FE13EE4CA9}"/>
          </ac:picMkLst>
        </pc:picChg>
      </pc:sldChg>
      <pc:sldChg chg="addSp delSp modSp mod ord">
        <pc:chgData name="SMITH, Emily (SANDWELL AND WEST BIRMINGHAM HOSPITALS NHS TRUST)" userId="4e82e4c8-be97-49da-a8a8-4f32b2c58418" providerId="ADAL" clId="{86DEB588-68BC-4055-9EDD-962839DD07D3}" dt="2024-10-27T14:11:46.404" v="3003" actId="1076"/>
        <pc:sldMkLst>
          <pc:docMk/>
          <pc:sldMk cId="2699087468" sldId="2146847693"/>
        </pc:sldMkLst>
        <pc:spChg chg="del">
          <ac:chgData name="SMITH, Emily (SANDWELL AND WEST BIRMINGHAM HOSPITALS NHS TRUST)" userId="4e82e4c8-be97-49da-a8a8-4f32b2c58418" providerId="ADAL" clId="{86DEB588-68BC-4055-9EDD-962839DD07D3}" dt="2024-10-27T13:34:58.002" v="23" actId="478"/>
          <ac:spMkLst>
            <pc:docMk/>
            <pc:sldMk cId="2699087468" sldId="2146847693"/>
            <ac:spMk id="2" creationId="{C320ED13-8BF1-FB51-C5B3-BA9830EA088A}"/>
          </ac:spMkLst>
        </pc:spChg>
        <pc:spChg chg="mod">
          <ac:chgData name="SMITH, Emily (SANDWELL AND WEST BIRMINGHAM HOSPITALS NHS TRUST)" userId="4e82e4c8-be97-49da-a8a8-4f32b2c58418" providerId="ADAL" clId="{86DEB588-68BC-4055-9EDD-962839DD07D3}" dt="2024-10-27T13:45:17.193" v="239" actId="1076"/>
          <ac:spMkLst>
            <pc:docMk/>
            <pc:sldMk cId="2699087468" sldId="2146847693"/>
            <ac:spMk id="9" creationId="{E4F872F5-186E-7EEC-D293-3572F3BE6F91}"/>
          </ac:spMkLst>
        </pc:spChg>
        <pc:spChg chg="mod">
          <ac:chgData name="SMITH, Emily (SANDWELL AND WEST BIRMINGHAM HOSPITALS NHS TRUST)" userId="4e82e4c8-be97-49da-a8a8-4f32b2c58418" providerId="ADAL" clId="{86DEB588-68BC-4055-9EDD-962839DD07D3}" dt="2024-10-27T13:45:20.039" v="240" actId="1076"/>
          <ac:spMkLst>
            <pc:docMk/>
            <pc:sldMk cId="2699087468" sldId="2146847693"/>
            <ac:spMk id="10" creationId="{C0C61567-DB83-CD1D-E3D3-B0EB0B616606}"/>
          </ac:spMkLst>
        </pc:spChg>
        <pc:picChg chg="del mod">
          <ac:chgData name="SMITH, Emily (SANDWELL AND WEST BIRMINGHAM HOSPITALS NHS TRUST)" userId="4e82e4c8-be97-49da-a8a8-4f32b2c58418" providerId="ADAL" clId="{86DEB588-68BC-4055-9EDD-962839DD07D3}" dt="2024-10-27T13:44:56.676" v="199" actId="478"/>
          <ac:picMkLst>
            <pc:docMk/>
            <pc:sldMk cId="2699087468" sldId="2146847693"/>
            <ac:picMk id="5" creationId="{E053EF9C-A33E-5A82-CECB-37835E5076AE}"/>
          </ac:picMkLst>
        </pc:picChg>
        <pc:picChg chg="add mod">
          <ac:chgData name="SMITH, Emily (SANDWELL AND WEST BIRMINGHAM HOSPITALS NHS TRUST)" userId="4e82e4c8-be97-49da-a8a8-4f32b2c58418" providerId="ADAL" clId="{86DEB588-68BC-4055-9EDD-962839DD07D3}" dt="2024-10-27T14:10:25.786" v="2999" actId="27614"/>
          <ac:picMkLst>
            <pc:docMk/>
            <pc:sldMk cId="2699087468" sldId="2146847693"/>
            <ac:picMk id="6" creationId="{055C1609-442C-B873-4BAB-70936B071CCA}"/>
          </ac:picMkLst>
        </pc:picChg>
        <pc:picChg chg="del mod">
          <ac:chgData name="SMITH, Emily (SANDWELL AND WEST BIRMINGHAM HOSPITALS NHS TRUST)" userId="4e82e4c8-be97-49da-a8a8-4f32b2c58418" providerId="ADAL" clId="{86DEB588-68BC-4055-9EDD-962839DD07D3}" dt="2024-10-27T13:44:58.046" v="200" actId="478"/>
          <ac:picMkLst>
            <pc:docMk/>
            <pc:sldMk cId="2699087468" sldId="2146847693"/>
            <ac:picMk id="7" creationId="{5E6CC324-4497-2855-2763-F6066A4891AF}"/>
          </ac:picMkLst>
        </pc:picChg>
        <pc:picChg chg="add mod">
          <ac:chgData name="SMITH, Emily (SANDWELL AND WEST BIRMINGHAM HOSPITALS NHS TRUST)" userId="4e82e4c8-be97-49da-a8a8-4f32b2c58418" providerId="ADAL" clId="{86DEB588-68BC-4055-9EDD-962839DD07D3}" dt="2024-10-27T14:11:46.404" v="3003" actId="1076"/>
          <ac:picMkLst>
            <pc:docMk/>
            <pc:sldMk cId="2699087468" sldId="2146847693"/>
            <ac:picMk id="11" creationId="{145A4B73-E646-DD83-37DB-E09973D3418B}"/>
          </ac:picMkLst>
        </pc:picChg>
      </pc:sldChg>
      <pc:sldChg chg="del">
        <pc:chgData name="SMITH, Emily (SANDWELL AND WEST BIRMINGHAM HOSPITALS NHS TRUST)" userId="4e82e4c8-be97-49da-a8a8-4f32b2c58418" providerId="ADAL" clId="{86DEB588-68BC-4055-9EDD-962839DD07D3}" dt="2024-10-27T13:49:32.684" v="681" actId="47"/>
        <pc:sldMkLst>
          <pc:docMk/>
          <pc:sldMk cId="3666518729" sldId="2146847694"/>
        </pc:sldMkLst>
      </pc:sldChg>
      <pc:sldChg chg="del">
        <pc:chgData name="SMITH, Emily (SANDWELL AND WEST BIRMINGHAM HOSPITALS NHS TRUST)" userId="4e82e4c8-be97-49da-a8a8-4f32b2c58418" providerId="ADAL" clId="{86DEB588-68BC-4055-9EDD-962839DD07D3}" dt="2024-10-27T13:30:02.644" v="12" actId="47"/>
        <pc:sldMkLst>
          <pc:docMk/>
          <pc:sldMk cId="1697122013" sldId="2146847695"/>
        </pc:sldMkLst>
      </pc:sldChg>
      <pc:sldChg chg="del">
        <pc:chgData name="SMITH, Emily (SANDWELL AND WEST BIRMINGHAM HOSPITALS NHS TRUST)" userId="4e82e4c8-be97-49da-a8a8-4f32b2c58418" providerId="ADAL" clId="{86DEB588-68BC-4055-9EDD-962839DD07D3}" dt="2024-10-27T13:56:21.002" v="1015" actId="47"/>
        <pc:sldMkLst>
          <pc:docMk/>
          <pc:sldMk cId="1787839714" sldId="2146847696"/>
        </pc:sldMkLst>
      </pc:sldChg>
      <pc:sldChg chg="del">
        <pc:chgData name="SMITH, Emily (SANDWELL AND WEST BIRMINGHAM HOSPITALS NHS TRUST)" userId="4e82e4c8-be97-49da-a8a8-4f32b2c58418" providerId="ADAL" clId="{86DEB588-68BC-4055-9EDD-962839DD07D3}" dt="2024-10-27T13:49:33.589" v="682" actId="47"/>
        <pc:sldMkLst>
          <pc:docMk/>
          <pc:sldMk cId="4115969500" sldId="2146847697"/>
        </pc:sldMkLst>
      </pc:sldChg>
      <pc:sldChg chg="addSp delSp modSp add mod ord">
        <pc:chgData name="SMITH, Emily (SANDWELL AND WEST BIRMINGHAM HOSPITALS NHS TRUST)" userId="4e82e4c8-be97-49da-a8a8-4f32b2c58418" providerId="ADAL" clId="{86DEB588-68BC-4055-9EDD-962839DD07D3}" dt="2024-10-27T13:44:06.034" v="197"/>
        <pc:sldMkLst>
          <pc:docMk/>
          <pc:sldMk cId="1772317605" sldId="2146847698"/>
        </pc:sldMkLst>
        <pc:spChg chg="add mod">
          <ac:chgData name="SMITH, Emily (SANDWELL AND WEST BIRMINGHAM HOSPITALS NHS TRUST)" userId="4e82e4c8-be97-49da-a8a8-4f32b2c58418" providerId="ADAL" clId="{86DEB588-68BC-4055-9EDD-962839DD07D3}" dt="2024-10-27T13:44:01.787" v="194" actId="1076"/>
          <ac:spMkLst>
            <pc:docMk/>
            <pc:sldMk cId="1772317605" sldId="2146847698"/>
            <ac:spMk id="2" creationId="{C22CAAE5-64BA-9079-C998-A5EFEB4D4B06}"/>
          </ac:spMkLst>
        </pc:spChg>
        <pc:spChg chg="mod">
          <ac:chgData name="SMITH, Emily (SANDWELL AND WEST BIRMINGHAM HOSPITALS NHS TRUST)" userId="4e82e4c8-be97-49da-a8a8-4f32b2c58418" providerId="ADAL" clId="{86DEB588-68BC-4055-9EDD-962839DD07D3}" dt="2024-10-27T13:42:26.116" v="155" actId="207"/>
          <ac:spMkLst>
            <pc:docMk/>
            <pc:sldMk cId="1772317605" sldId="2146847698"/>
            <ac:spMk id="3" creationId="{C1D2F1D9-3231-AAF7-F72A-28C99400E9AF}"/>
          </ac:spMkLst>
        </pc:spChg>
        <pc:spChg chg="del">
          <ac:chgData name="SMITH, Emily (SANDWELL AND WEST BIRMINGHAM HOSPITALS NHS TRUST)" userId="4e82e4c8-be97-49da-a8a8-4f32b2c58418" providerId="ADAL" clId="{86DEB588-68BC-4055-9EDD-962839DD07D3}" dt="2024-10-27T13:42:33.641" v="156" actId="478"/>
          <ac:spMkLst>
            <pc:docMk/>
            <pc:sldMk cId="1772317605" sldId="2146847698"/>
            <ac:spMk id="25" creationId="{470DBC4E-74F1-BBD9-9621-0675EBF6E180}"/>
          </ac:spMkLst>
        </pc:spChg>
      </pc:sldChg>
      <pc:sldChg chg="addSp delSp modSp add mod">
        <pc:chgData name="SMITH, Emily (SANDWELL AND WEST BIRMINGHAM HOSPITALS NHS TRUST)" userId="4e82e4c8-be97-49da-a8a8-4f32b2c58418" providerId="ADAL" clId="{86DEB588-68BC-4055-9EDD-962839DD07D3}" dt="2024-10-27T20:25:24.675" v="3031" actId="1035"/>
        <pc:sldMkLst>
          <pc:docMk/>
          <pc:sldMk cId="2256170733" sldId="2146847699"/>
        </pc:sldMkLst>
        <pc:spChg chg="mod">
          <ac:chgData name="SMITH, Emily (SANDWELL AND WEST BIRMINGHAM HOSPITALS NHS TRUST)" userId="4e82e4c8-be97-49da-a8a8-4f32b2c58418" providerId="ADAL" clId="{86DEB588-68BC-4055-9EDD-962839DD07D3}" dt="2024-10-27T13:55:24.013" v="1006" actId="20577"/>
          <ac:spMkLst>
            <pc:docMk/>
            <pc:sldMk cId="2256170733" sldId="2146847699"/>
            <ac:spMk id="4" creationId="{698666D6-9ACA-B739-2671-09C7BFFD3DF7}"/>
          </ac:spMkLst>
        </pc:spChg>
        <pc:spChg chg="add mod">
          <ac:chgData name="SMITH, Emily (SANDWELL AND WEST BIRMINGHAM HOSPITALS NHS TRUST)" userId="4e82e4c8-be97-49da-a8a8-4f32b2c58418" providerId="ADAL" clId="{86DEB588-68BC-4055-9EDD-962839DD07D3}" dt="2024-10-27T14:00:49.526" v="1946" actId="1076"/>
          <ac:spMkLst>
            <pc:docMk/>
            <pc:sldMk cId="2256170733" sldId="2146847699"/>
            <ac:spMk id="6" creationId="{F5C58977-7053-894D-E189-9FEA0E6A7BE1}"/>
          </ac:spMkLst>
        </pc:spChg>
        <pc:spChg chg="add mod">
          <ac:chgData name="SMITH, Emily (SANDWELL AND WEST BIRMINGHAM HOSPITALS NHS TRUST)" userId="4e82e4c8-be97-49da-a8a8-4f32b2c58418" providerId="ADAL" clId="{86DEB588-68BC-4055-9EDD-962839DD07D3}" dt="2024-10-27T20:25:24.675" v="3031" actId="1035"/>
          <ac:spMkLst>
            <pc:docMk/>
            <pc:sldMk cId="2256170733" sldId="2146847699"/>
            <ac:spMk id="7" creationId="{797E2965-6B26-C588-8EC4-DBCFB1A95463}"/>
          </ac:spMkLst>
        </pc:spChg>
        <pc:spChg chg="del">
          <ac:chgData name="SMITH, Emily (SANDWELL AND WEST BIRMINGHAM HOSPITALS NHS TRUST)" userId="4e82e4c8-be97-49da-a8a8-4f32b2c58418" providerId="ADAL" clId="{86DEB588-68BC-4055-9EDD-962839DD07D3}" dt="2024-10-27T13:55:32.157" v="1007" actId="478"/>
          <ac:spMkLst>
            <pc:docMk/>
            <pc:sldMk cId="2256170733" sldId="2146847699"/>
            <ac:spMk id="9" creationId="{E4F872F5-186E-7EEC-D293-3572F3BE6F91}"/>
          </ac:spMkLst>
        </pc:spChg>
        <pc:spChg chg="del">
          <ac:chgData name="SMITH, Emily (SANDWELL AND WEST BIRMINGHAM HOSPITALS NHS TRUST)" userId="4e82e4c8-be97-49da-a8a8-4f32b2c58418" providerId="ADAL" clId="{86DEB588-68BC-4055-9EDD-962839DD07D3}" dt="2024-10-27T13:55:34.462" v="1008" actId="478"/>
          <ac:spMkLst>
            <pc:docMk/>
            <pc:sldMk cId="2256170733" sldId="2146847699"/>
            <ac:spMk id="10" creationId="{C0C61567-DB83-CD1D-E3D3-B0EB0B616606}"/>
          </ac:spMkLst>
        </pc:spChg>
        <pc:picChg chg="add mod">
          <ac:chgData name="SMITH, Emily (SANDWELL AND WEST BIRMINGHAM HOSPITALS NHS TRUST)" userId="4e82e4c8-be97-49da-a8a8-4f32b2c58418" providerId="ADAL" clId="{86DEB588-68BC-4055-9EDD-962839DD07D3}" dt="2024-10-27T20:25:18.108" v="3011" actId="1036"/>
          <ac:picMkLst>
            <pc:docMk/>
            <pc:sldMk cId="2256170733" sldId="2146847699"/>
            <ac:picMk id="2" creationId="{0D43C013-2673-D102-0935-20AD3BD8867F}"/>
          </ac:picMkLst>
        </pc:picChg>
        <pc:picChg chg="add del mod">
          <ac:chgData name="SMITH, Emily (SANDWELL AND WEST BIRMINGHAM HOSPITALS NHS TRUST)" userId="4e82e4c8-be97-49da-a8a8-4f32b2c58418" providerId="ADAL" clId="{86DEB588-68BC-4055-9EDD-962839DD07D3}" dt="2024-10-27T13:56:01.987" v="1012" actId="478"/>
          <ac:picMkLst>
            <pc:docMk/>
            <pc:sldMk cId="2256170733" sldId="2146847699"/>
            <ac:picMk id="3" creationId="{731A72AD-92FF-CB14-E4AF-02B105CAAF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77DC7-7E7D-4FFE-8C2D-BC44E4D71DAD}" type="datetimeFigureOut">
              <a:rPr lang="en-GB" smtClean="0"/>
              <a:t>28/10/2024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28855-B574-4BFB-BF30-BEA8FDBE4588}" type="slidenum">
              <a:rPr lang="en-GB" smtClean="0"/>
              <a:t>‹#›</a:t>
            </a:fld>
            <a:endParaRPr lang="en-GB"/>
          </a:p>
        </p:txBody>
      </p:sp>
    </p:spTree>
    <p:extLst>
      <p:ext uri="{BB962C8B-B14F-4D97-AF65-F5344CB8AC3E}">
        <p14:creationId xmlns:p14="http://schemas.microsoft.com/office/powerpoint/2010/main" val="186392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6A933-41BE-468D-864B-5B25970EAB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87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6A933-41BE-468D-864B-5B25970EAB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57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6A933-41BE-468D-864B-5B25970EAB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55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6A933-41BE-468D-864B-5B25970EAB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05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open MMUH in 2024.</a:t>
            </a:r>
          </a:p>
          <a:p>
            <a:r>
              <a:rPr lang="en-GB" dirty="0"/>
              <a:t>It is happening!</a:t>
            </a:r>
          </a:p>
          <a:p>
            <a:endParaRPr lang="en-GB" dirty="0"/>
          </a:p>
          <a:p>
            <a:r>
              <a:rPr lang="en-GB" dirty="0"/>
              <a:t>We need to now focus on the purpose </a:t>
            </a:r>
          </a:p>
          <a:p>
            <a:endParaRPr lang="en-GB" dirty="0"/>
          </a:p>
          <a:p>
            <a:r>
              <a:rPr lang="en-GB" dirty="0"/>
              <a:t>Personal reflections re annual plan delivery – delivering success……..needs to be good enough (not perfect) to male a decision to safely move on time.</a:t>
            </a:r>
          </a:p>
          <a:p>
            <a:endParaRPr lang="en-GB" dirty="0"/>
          </a:p>
          <a:p>
            <a:r>
              <a:rPr lang="en-GB" dirty="0"/>
              <a:t>Our vision – related to measuring success of our strategic benefits ( financial and non financial)  </a:t>
            </a:r>
          </a:p>
          <a:p>
            <a:endParaRPr lang="en-GB" dirty="0"/>
          </a:p>
          <a:p>
            <a:r>
              <a:rPr lang="en-GB" dirty="0"/>
              <a:t>We must always practice out values – we will have tough times ahead – but please find time to practice our values of ambition, respect and compassion.</a:t>
            </a:r>
          </a:p>
          <a:p>
            <a:endParaRPr lang="en-GB" dirty="0"/>
          </a:p>
          <a:p>
            <a:r>
              <a:rPr lang="en-GB" dirty="0"/>
              <a:t>We will be looking a little later on our impact so far to contributing to the successful delivery of the programme objectives …….but first lets take a look back at our successes…..paly video</a:t>
            </a:r>
          </a:p>
        </p:txBody>
      </p:sp>
      <p:sp>
        <p:nvSpPr>
          <p:cNvPr id="4" name="Slide Number Placeholder 3"/>
          <p:cNvSpPr>
            <a:spLocks noGrp="1"/>
          </p:cNvSpPr>
          <p:nvPr>
            <p:ph type="sldNum" sz="quarter" idx="5"/>
          </p:nvPr>
        </p:nvSpPr>
        <p:spPr/>
        <p:txBody>
          <a:bodyPr/>
          <a:lstStyle/>
          <a:p>
            <a:fld id="{FE16A933-41BE-468D-864B-5B25970EABEA}" type="slidenum">
              <a:rPr lang="en-GB" smtClean="0"/>
              <a:t>9</a:t>
            </a:fld>
            <a:endParaRPr lang="en-GB"/>
          </a:p>
        </p:txBody>
      </p:sp>
    </p:spTree>
    <p:extLst>
      <p:ext uri="{BB962C8B-B14F-4D97-AF65-F5344CB8AC3E}">
        <p14:creationId xmlns:p14="http://schemas.microsoft.com/office/powerpoint/2010/main" val="21186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open MMUH in 2024.</a:t>
            </a:r>
          </a:p>
          <a:p>
            <a:r>
              <a:rPr lang="en-GB"/>
              <a:t>It is happening!</a:t>
            </a:r>
          </a:p>
          <a:p>
            <a:endParaRPr lang="en-GB"/>
          </a:p>
          <a:p>
            <a:r>
              <a:rPr lang="en-GB"/>
              <a:t>We need to now focus on the purpose </a:t>
            </a:r>
          </a:p>
          <a:p>
            <a:endParaRPr lang="en-GB"/>
          </a:p>
          <a:p>
            <a:r>
              <a:rPr lang="en-GB"/>
              <a:t>Personal reflections re annual plan delivery – delivering success……..needs to be good enough (not perfect) to male a decision to safely move on time.</a:t>
            </a:r>
          </a:p>
          <a:p>
            <a:endParaRPr lang="en-GB"/>
          </a:p>
          <a:p>
            <a:r>
              <a:rPr lang="en-GB"/>
              <a:t>Our vision – related to measuring success of our strategic benefits ( financial and non financial)  </a:t>
            </a:r>
          </a:p>
          <a:p>
            <a:endParaRPr lang="en-GB"/>
          </a:p>
          <a:p>
            <a:r>
              <a:rPr lang="en-GB"/>
              <a:t>We must always practice out values – we will have tough times ahead – but please find time to practice our values of ambition, respect and compassion.</a:t>
            </a:r>
          </a:p>
          <a:p>
            <a:endParaRPr lang="en-GB"/>
          </a:p>
          <a:p>
            <a:r>
              <a:rPr lang="en-GB"/>
              <a:t>We will be looking a little later on our impact so far to contributing to the successful delivery of the programme objectives …….but first lets take a look back at our successes…..paly video</a:t>
            </a:r>
          </a:p>
        </p:txBody>
      </p:sp>
      <p:sp>
        <p:nvSpPr>
          <p:cNvPr id="4" name="Slide Number Placeholder 3"/>
          <p:cNvSpPr>
            <a:spLocks noGrp="1"/>
          </p:cNvSpPr>
          <p:nvPr>
            <p:ph type="sldNum" sz="quarter" idx="5"/>
          </p:nvPr>
        </p:nvSpPr>
        <p:spPr/>
        <p:txBody>
          <a:bodyPr/>
          <a:lstStyle/>
          <a:p>
            <a:fld id="{FE16A933-41BE-468D-864B-5B25970EABEA}" type="slidenum">
              <a:rPr lang="en-GB" smtClean="0"/>
              <a:t>10</a:t>
            </a:fld>
            <a:endParaRPr lang="en-GB"/>
          </a:p>
        </p:txBody>
      </p:sp>
    </p:spTree>
    <p:extLst>
      <p:ext uri="{BB962C8B-B14F-4D97-AF65-F5344CB8AC3E}">
        <p14:creationId xmlns:p14="http://schemas.microsoft.com/office/powerpoint/2010/main" val="362688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open MMUH in 2024.</a:t>
            </a:r>
          </a:p>
          <a:p>
            <a:r>
              <a:rPr lang="en-GB"/>
              <a:t>It is happening!</a:t>
            </a:r>
          </a:p>
          <a:p>
            <a:endParaRPr lang="en-GB"/>
          </a:p>
          <a:p>
            <a:r>
              <a:rPr lang="en-GB"/>
              <a:t>We need to now focus on the purpose </a:t>
            </a:r>
          </a:p>
          <a:p>
            <a:endParaRPr lang="en-GB"/>
          </a:p>
          <a:p>
            <a:r>
              <a:rPr lang="en-GB"/>
              <a:t>Personal reflections re annual plan delivery – delivering success……..needs to be good enough (not perfect) to male a decision to safely move on time.</a:t>
            </a:r>
          </a:p>
          <a:p>
            <a:endParaRPr lang="en-GB"/>
          </a:p>
          <a:p>
            <a:r>
              <a:rPr lang="en-GB"/>
              <a:t>Our vision – related to measuring success of our strategic benefits ( financial and non financial)  </a:t>
            </a:r>
          </a:p>
          <a:p>
            <a:endParaRPr lang="en-GB"/>
          </a:p>
          <a:p>
            <a:r>
              <a:rPr lang="en-GB"/>
              <a:t>We must always practice out values – we will have tough times ahead – but please find time to practice our values of ambition, respect and compassion.</a:t>
            </a:r>
          </a:p>
          <a:p>
            <a:endParaRPr lang="en-GB"/>
          </a:p>
          <a:p>
            <a:r>
              <a:rPr lang="en-GB"/>
              <a:t>We will be looking a little later on our impact so far to contributing to the successful delivery of the programme objectives …….but first lets take a look back at our successes…..paly video</a:t>
            </a:r>
          </a:p>
        </p:txBody>
      </p:sp>
      <p:sp>
        <p:nvSpPr>
          <p:cNvPr id="4" name="Slide Number Placeholder 3"/>
          <p:cNvSpPr>
            <a:spLocks noGrp="1"/>
          </p:cNvSpPr>
          <p:nvPr>
            <p:ph type="sldNum" sz="quarter" idx="5"/>
          </p:nvPr>
        </p:nvSpPr>
        <p:spPr/>
        <p:txBody>
          <a:bodyPr/>
          <a:lstStyle/>
          <a:p>
            <a:fld id="{FE16A933-41BE-468D-864B-5B25970EABEA}" type="slidenum">
              <a:rPr lang="en-GB" smtClean="0"/>
              <a:t>11</a:t>
            </a:fld>
            <a:endParaRPr lang="en-GB"/>
          </a:p>
        </p:txBody>
      </p:sp>
    </p:spTree>
    <p:extLst>
      <p:ext uri="{BB962C8B-B14F-4D97-AF65-F5344CB8AC3E}">
        <p14:creationId xmlns:p14="http://schemas.microsoft.com/office/powerpoint/2010/main" val="295321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open MMUH in 2024.</a:t>
            </a:r>
          </a:p>
          <a:p>
            <a:r>
              <a:rPr lang="en-GB"/>
              <a:t>It is happening!</a:t>
            </a:r>
          </a:p>
          <a:p>
            <a:endParaRPr lang="en-GB"/>
          </a:p>
          <a:p>
            <a:r>
              <a:rPr lang="en-GB"/>
              <a:t>We need to now focus on the purpose </a:t>
            </a:r>
          </a:p>
          <a:p>
            <a:endParaRPr lang="en-GB"/>
          </a:p>
          <a:p>
            <a:r>
              <a:rPr lang="en-GB"/>
              <a:t>Personal reflections re annual plan delivery – delivering success……..needs to be good enough (not perfect) to male a decision to safely move on time.</a:t>
            </a:r>
          </a:p>
          <a:p>
            <a:endParaRPr lang="en-GB"/>
          </a:p>
          <a:p>
            <a:r>
              <a:rPr lang="en-GB"/>
              <a:t>Our vision – related to measuring success of our strategic benefits ( financial and non financial)  </a:t>
            </a:r>
          </a:p>
          <a:p>
            <a:endParaRPr lang="en-GB"/>
          </a:p>
          <a:p>
            <a:r>
              <a:rPr lang="en-GB"/>
              <a:t>We must always practice out values – we will have tough times ahead – but please find time to practice our values of ambition, respect and compassion.</a:t>
            </a:r>
          </a:p>
          <a:p>
            <a:endParaRPr lang="en-GB"/>
          </a:p>
          <a:p>
            <a:r>
              <a:rPr lang="en-GB"/>
              <a:t>We will be looking a little later on our impact so far to contributing to the successful delivery of the programme objectives …….but first lets take a look back at our successes…..paly video</a:t>
            </a:r>
          </a:p>
        </p:txBody>
      </p:sp>
      <p:sp>
        <p:nvSpPr>
          <p:cNvPr id="4" name="Slide Number Placeholder 3"/>
          <p:cNvSpPr>
            <a:spLocks noGrp="1"/>
          </p:cNvSpPr>
          <p:nvPr>
            <p:ph type="sldNum" sz="quarter" idx="5"/>
          </p:nvPr>
        </p:nvSpPr>
        <p:spPr/>
        <p:txBody>
          <a:bodyPr/>
          <a:lstStyle/>
          <a:p>
            <a:fld id="{FE16A933-41BE-468D-864B-5B25970EABEA}" type="slidenum">
              <a:rPr lang="en-GB" smtClean="0"/>
              <a:t>12</a:t>
            </a:fld>
            <a:endParaRPr lang="en-GB"/>
          </a:p>
        </p:txBody>
      </p:sp>
    </p:spTree>
    <p:extLst>
      <p:ext uri="{BB962C8B-B14F-4D97-AF65-F5344CB8AC3E}">
        <p14:creationId xmlns:p14="http://schemas.microsoft.com/office/powerpoint/2010/main" val="70526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open MMUH in 2024.</a:t>
            </a:r>
          </a:p>
          <a:p>
            <a:r>
              <a:rPr lang="en-GB"/>
              <a:t>It is happening!</a:t>
            </a:r>
          </a:p>
          <a:p>
            <a:endParaRPr lang="en-GB"/>
          </a:p>
          <a:p>
            <a:r>
              <a:rPr lang="en-GB"/>
              <a:t>We need to now focus on the purpose </a:t>
            </a:r>
          </a:p>
          <a:p>
            <a:endParaRPr lang="en-GB"/>
          </a:p>
          <a:p>
            <a:r>
              <a:rPr lang="en-GB"/>
              <a:t>Personal reflections re annual plan delivery – delivering success……..needs to be good enough (not perfect) to male a decision to safely move on time.</a:t>
            </a:r>
          </a:p>
          <a:p>
            <a:endParaRPr lang="en-GB"/>
          </a:p>
          <a:p>
            <a:r>
              <a:rPr lang="en-GB"/>
              <a:t>Our vision – related to measuring success of our strategic benefits ( financial and non financial)  </a:t>
            </a:r>
          </a:p>
          <a:p>
            <a:endParaRPr lang="en-GB"/>
          </a:p>
          <a:p>
            <a:r>
              <a:rPr lang="en-GB"/>
              <a:t>We must always practice out values – we will have tough times ahead – but please find time to practice our values of ambition, respect and compassion.</a:t>
            </a:r>
          </a:p>
          <a:p>
            <a:endParaRPr lang="en-GB"/>
          </a:p>
          <a:p>
            <a:r>
              <a:rPr lang="en-GB"/>
              <a:t>We will be looking a little later on our impact so far to contributing to the successful delivery of the programme objectives …….but first lets take a look back at our successes…..paly video</a:t>
            </a:r>
          </a:p>
        </p:txBody>
      </p:sp>
      <p:sp>
        <p:nvSpPr>
          <p:cNvPr id="4" name="Slide Number Placeholder 3"/>
          <p:cNvSpPr>
            <a:spLocks noGrp="1"/>
          </p:cNvSpPr>
          <p:nvPr>
            <p:ph type="sldNum" sz="quarter" idx="5"/>
          </p:nvPr>
        </p:nvSpPr>
        <p:spPr/>
        <p:txBody>
          <a:bodyPr/>
          <a:lstStyle/>
          <a:p>
            <a:fld id="{FE16A933-41BE-468D-864B-5B25970EABEA}" type="slidenum">
              <a:rPr lang="en-GB" smtClean="0"/>
              <a:t>13</a:t>
            </a:fld>
            <a:endParaRPr lang="en-GB"/>
          </a:p>
        </p:txBody>
      </p:sp>
    </p:spTree>
    <p:extLst>
      <p:ext uri="{BB962C8B-B14F-4D97-AF65-F5344CB8AC3E}">
        <p14:creationId xmlns:p14="http://schemas.microsoft.com/office/powerpoint/2010/main" val="3963201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1E762-4419-4F49-884C-B6BA24A6CF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97" y="194200"/>
            <a:ext cx="1160044" cy="1345842"/>
          </a:xfrm>
          <a:prstGeom prst="rect">
            <a:avLst/>
          </a:prstGeom>
        </p:spPr>
      </p:pic>
      <p:pic>
        <p:nvPicPr>
          <p:cNvPr id="12" name="Picture 11">
            <a:extLst>
              <a:ext uri="{FF2B5EF4-FFF2-40B4-BE49-F238E27FC236}">
                <a16:creationId xmlns:a16="http://schemas.microsoft.com/office/drawing/2014/main" id="{E1C3C100-791F-CF49-AB15-A095A94512F8}"/>
              </a:ext>
            </a:extLst>
          </p:cNvPr>
          <p:cNvPicPr>
            <a:picLocks noChangeAspect="1"/>
          </p:cNvPicPr>
          <p:nvPr userDrawn="1"/>
        </p:nvPicPr>
        <p:blipFill>
          <a:blip r:embed="rId3"/>
          <a:stretch>
            <a:fillRect/>
          </a:stretch>
        </p:blipFill>
        <p:spPr>
          <a:xfrm>
            <a:off x="9259504" y="194200"/>
            <a:ext cx="2743200" cy="675118"/>
          </a:xfrm>
          <a:prstGeom prst="rect">
            <a:avLst/>
          </a:prstGeom>
        </p:spPr>
      </p:pic>
      <p:pic>
        <p:nvPicPr>
          <p:cNvPr id="3" name="Picture 2">
            <a:extLst>
              <a:ext uri="{FF2B5EF4-FFF2-40B4-BE49-F238E27FC236}">
                <a16:creationId xmlns:a16="http://schemas.microsoft.com/office/drawing/2014/main" id="{F74A10DA-3E80-B617-3EE7-001811A8F0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9297" y="5759042"/>
            <a:ext cx="1155536" cy="907340"/>
          </a:xfrm>
          <a:prstGeom prst="rect">
            <a:avLst/>
          </a:prstGeom>
        </p:spPr>
      </p:pic>
    </p:spTree>
    <p:extLst>
      <p:ext uri="{BB962C8B-B14F-4D97-AF65-F5344CB8AC3E}">
        <p14:creationId xmlns:p14="http://schemas.microsoft.com/office/powerpoint/2010/main" val="212246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83F7D9-40CE-2E47-BB5B-F0D01010AD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97" y="194200"/>
            <a:ext cx="1160044" cy="1345842"/>
          </a:xfrm>
          <a:prstGeom prst="rect">
            <a:avLst/>
          </a:prstGeom>
        </p:spPr>
      </p:pic>
      <p:pic>
        <p:nvPicPr>
          <p:cNvPr id="9" name="Picture 8">
            <a:extLst>
              <a:ext uri="{FF2B5EF4-FFF2-40B4-BE49-F238E27FC236}">
                <a16:creationId xmlns:a16="http://schemas.microsoft.com/office/drawing/2014/main" id="{F9B51E59-0570-0E4B-BFDE-A8EC445C7070}"/>
              </a:ext>
            </a:extLst>
          </p:cNvPr>
          <p:cNvPicPr>
            <a:picLocks noChangeAspect="1"/>
          </p:cNvPicPr>
          <p:nvPr userDrawn="1"/>
        </p:nvPicPr>
        <p:blipFill>
          <a:blip r:embed="rId3"/>
          <a:stretch>
            <a:fillRect/>
          </a:stretch>
        </p:blipFill>
        <p:spPr>
          <a:xfrm>
            <a:off x="9736182" y="6105996"/>
            <a:ext cx="2266521" cy="557804"/>
          </a:xfrm>
          <a:prstGeom prst="rect">
            <a:avLst/>
          </a:prstGeom>
        </p:spPr>
      </p:pic>
      <p:pic>
        <p:nvPicPr>
          <p:cNvPr id="5" name="Picture 4">
            <a:extLst>
              <a:ext uri="{FF2B5EF4-FFF2-40B4-BE49-F238E27FC236}">
                <a16:creationId xmlns:a16="http://schemas.microsoft.com/office/drawing/2014/main" id="{9901F7C5-C85F-6240-9454-FEAE6D59840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15" b="94350"/>
          <a:stretch/>
        </p:blipFill>
        <p:spPr>
          <a:xfrm>
            <a:off x="2979373" y="6212712"/>
            <a:ext cx="9862145" cy="648000"/>
          </a:xfrm>
          <a:prstGeom prst="rect">
            <a:avLst/>
          </a:prstGeom>
        </p:spPr>
      </p:pic>
      <p:sp>
        <p:nvSpPr>
          <p:cNvPr id="10" name="Text Placeholder 2">
            <a:extLst>
              <a:ext uri="{FF2B5EF4-FFF2-40B4-BE49-F238E27FC236}">
                <a16:creationId xmlns:a16="http://schemas.microsoft.com/office/drawing/2014/main" id="{70C2122E-E417-584A-8B36-BE4310EF16AA}"/>
              </a:ext>
            </a:extLst>
          </p:cNvPr>
          <p:cNvSpPr>
            <a:spLocks noGrp="1"/>
          </p:cNvSpPr>
          <p:nvPr>
            <p:ph type="body" sz="quarter" idx="10" hasCustomPrompt="1"/>
          </p:nvPr>
        </p:nvSpPr>
        <p:spPr>
          <a:xfrm>
            <a:off x="10799763" y="234308"/>
            <a:ext cx="1392237" cy="365125"/>
          </a:xfrm>
          <a:prstGeom prst="rect">
            <a:avLst/>
          </a:prstGeom>
          <a:solidFill>
            <a:srgbClr val="F49001"/>
          </a:solidFill>
        </p:spPr>
        <p:txBody>
          <a:bodyPr anchor="ctr"/>
          <a:lstStyle>
            <a:lvl1pPr>
              <a:defRPr sz="1400" b="1" i="0">
                <a:ln>
                  <a:noFill/>
                </a:ln>
                <a:solidFill>
                  <a:schemeClr val="bg1"/>
                </a:solidFill>
                <a:latin typeface="Arial Black" panose="020B0604020202020204" pitchFamily="34" charset="0"/>
                <a:cs typeface="Arial Black" panose="020B0604020202020204" pitchFamily="34" charset="0"/>
              </a:defRPr>
            </a:lvl1pPr>
            <a:lvl2pPr>
              <a:defRPr sz="1100" b="1" i="0">
                <a:ln>
                  <a:noFill/>
                </a:ln>
                <a:solidFill>
                  <a:schemeClr val="bg1"/>
                </a:solidFill>
                <a:latin typeface="Arial Black" panose="020B0604020202020204" pitchFamily="34" charset="0"/>
                <a:cs typeface="Arial Black" panose="020B0604020202020204" pitchFamily="34" charset="0"/>
              </a:defRPr>
            </a:lvl2pPr>
            <a:lvl3pPr>
              <a:defRPr sz="1050" b="1" i="0">
                <a:ln>
                  <a:noFill/>
                </a:ln>
                <a:solidFill>
                  <a:schemeClr val="bg1"/>
                </a:solidFill>
                <a:latin typeface="Arial Black" panose="020B0604020202020204" pitchFamily="34" charset="0"/>
                <a:cs typeface="Arial Black" panose="020B0604020202020204" pitchFamily="34" charset="0"/>
              </a:defRPr>
            </a:lvl3pPr>
            <a:lvl4pPr>
              <a:defRPr sz="1000" b="1" i="0">
                <a:ln>
                  <a:noFill/>
                </a:ln>
                <a:solidFill>
                  <a:schemeClr val="bg1"/>
                </a:solidFill>
                <a:latin typeface="Arial Black" panose="020B0604020202020204" pitchFamily="34" charset="0"/>
                <a:cs typeface="Arial Black" panose="020B0604020202020204" pitchFamily="34" charset="0"/>
              </a:defRPr>
            </a:lvl4pPr>
            <a:lvl5pPr>
              <a:defRPr sz="1000" b="1" i="0">
                <a:ln>
                  <a:noFill/>
                </a:ln>
                <a:solidFill>
                  <a:schemeClr val="bg1"/>
                </a:solidFill>
                <a:latin typeface="Arial Black" panose="020B0604020202020204" pitchFamily="34" charset="0"/>
                <a:cs typeface="Arial Black" panose="020B0604020202020204" pitchFamily="34" charset="0"/>
              </a:defRPr>
            </a:lvl5pPr>
          </a:lstStyle>
          <a:p>
            <a:pPr lvl="0"/>
            <a:r>
              <a:rPr lang="en-GB"/>
              <a:t>Sub Title</a:t>
            </a:r>
            <a:endParaRPr lang="en-US"/>
          </a:p>
        </p:txBody>
      </p:sp>
      <p:pic>
        <p:nvPicPr>
          <p:cNvPr id="2" name="Picture 1">
            <a:extLst>
              <a:ext uri="{FF2B5EF4-FFF2-40B4-BE49-F238E27FC236}">
                <a16:creationId xmlns:a16="http://schemas.microsoft.com/office/drawing/2014/main" id="{7A00A7CB-727A-BF74-E125-E213BF1DF3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9297" y="5759042"/>
            <a:ext cx="1155536" cy="907340"/>
          </a:xfrm>
          <a:prstGeom prst="rect">
            <a:avLst/>
          </a:prstGeom>
        </p:spPr>
      </p:pic>
    </p:spTree>
    <p:extLst>
      <p:ext uri="{BB962C8B-B14F-4D97-AF65-F5344CB8AC3E}">
        <p14:creationId xmlns:p14="http://schemas.microsoft.com/office/powerpoint/2010/main" val="86506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794CA6-BBE2-5E4E-94EF-953A356FA10B}"/>
              </a:ext>
            </a:extLst>
          </p:cNvPr>
          <p:cNvSpPr>
            <a:spLocks noGrp="1"/>
          </p:cNvSpPr>
          <p:nvPr>
            <p:ph type="body" sz="quarter" idx="10" hasCustomPrompt="1"/>
          </p:nvPr>
        </p:nvSpPr>
        <p:spPr>
          <a:xfrm>
            <a:off x="10799763" y="234308"/>
            <a:ext cx="1392237" cy="365125"/>
          </a:xfrm>
          <a:prstGeom prst="rect">
            <a:avLst/>
          </a:prstGeom>
          <a:solidFill>
            <a:srgbClr val="F49001"/>
          </a:solidFill>
        </p:spPr>
        <p:txBody>
          <a:bodyPr anchor="ctr"/>
          <a:lstStyle>
            <a:lvl1pPr>
              <a:defRPr sz="1400" b="1" i="0">
                <a:ln>
                  <a:noFill/>
                </a:ln>
                <a:solidFill>
                  <a:schemeClr val="bg1"/>
                </a:solidFill>
                <a:latin typeface="Arial Black" panose="020B0604020202020204" pitchFamily="34" charset="0"/>
                <a:cs typeface="Arial Black" panose="020B0604020202020204" pitchFamily="34" charset="0"/>
              </a:defRPr>
            </a:lvl1pPr>
            <a:lvl2pPr>
              <a:defRPr sz="1100" b="1" i="0">
                <a:ln>
                  <a:noFill/>
                </a:ln>
                <a:solidFill>
                  <a:schemeClr val="bg1"/>
                </a:solidFill>
                <a:latin typeface="Arial Black" panose="020B0604020202020204" pitchFamily="34" charset="0"/>
                <a:cs typeface="Arial Black" panose="020B0604020202020204" pitchFamily="34" charset="0"/>
              </a:defRPr>
            </a:lvl2pPr>
            <a:lvl3pPr>
              <a:defRPr sz="1050" b="1" i="0">
                <a:ln>
                  <a:noFill/>
                </a:ln>
                <a:solidFill>
                  <a:schemeClr val="bg1"/>
                </a:solidFill>
                <a:latin typeface="Arial Black" panose="020B0604020202020204" pitchFamily="34" charset="0"/>
                <a:cs typeface="Arial Black" panose="020B0604020202020204" pitchFamily="34" charset="0"/>
              </a:defRPr>
            </a:lvl3pPr>
            <a:lvl4pPr>
              <a:defRPr sz="1000" b="1" i="0">
                <a:ln>
                  <a:noFill/>
                </a:ln>
                <a:solidFill>
                  <a:schemeClr val="bg1"/>
                </a:solidFill>
                <a:latin typeface="Arial Black" panose="020B0604020202020204" pitchFamily="34" charset="0"/>
                <a:cs typeface="Arial Black" panose="020B0604020202020204" pitchFamily="34" charset="0"/>
              </a:defRPr>
            </a:lvl4pPr>
            <a:lvl5pPr>
              <a:defRPr sz="1000" b="1" i="0">
                <a:ln>
                  <a:noFill/>
                </a:ln>
                <a:solidFill>
                  <a:schemeClr val="bg1"/>
                </a:solidFill>
                <a:latin typeface="Arial Black" panose="020B0604020202020204" pitchFamily="34" charset="0"/>
                <a:cs typeface="Arial Black" panose="020B0604020202020204" pitchFamily="34" charset="0"/>
              </a:defRPr>
            </a:lvl5pPr>
          </a:lstStyle>
          <a:p>
            <a:pPr lvl="0"/>
            <a:r>
              <a:rPr lang="en-GB"/>
              <a:t>Sub Title</a:t>
            </a:r>
            <a:endParaRPr lang="en-US"/>
          </a:p>
        </p:txBody>
      </p:sp>
      <p:pic>
        <p:nvPicPr>
          <p:cNvPr id="9" name="Picture 8">
            <a:extLst>
              <a:ext uri="{FF2B5EF4-FFF2-40B4-BE49-F238E27FC236}">
                <a16:creationId xmlns:a16="http://schemas.microsoft.com/office/drawing/2014/main" id="{6A4E106D-D327-8D45-8FB3-09E46AA39C83}"/>
              </a:ext>
            </a:extLst>
          </p:cNvPr>
          <p:cNvPicPr>
            <a:picLocks noChangeAspect="1"/>
          </p:cNvPicPr>
          <p:nvPr userDrawn="1"/>
        </p:nvPicPr>
        <p:blipFill>
          <a:blip r:embed="rId2"/>
          <a:stretch>
            <a:fillRect/>
          </a:stretch>
        </p:blipFill>
        <p:spPr>
          <a:xfrm>
            <a:off x="9736182" y="6105996"/>
            <a:ext cx="2266521" cy="557804"/>
          </a:xfrm>
          <a:prstGeom prst="rect">
            <a:avLst/>
          </a:prstGeom>
        </p:spPr>
      </p:pic>
      <p:pic>
        <p:nvPicPr>
          <p:cNvPr id="2" name="Picture 1">
            <a:extLst>
              <a:ext uri="{FF2B5EF4-FFF2-40B4-BE49-F238E27FC236}">
                <a16:creationId xmlns:a16="http://schemas.microsoft.com/office/drawing/2014/main" id="{284D37AE-473C-1108-1675-71C54890DC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9297" y="5759042"/>
            <a:ext cx="1155536" cy="907340"/>
          </a:xfrm>
          <a:prstGeom prst="rect">
            <a:avLst/>
          </a:prstGeom>
        </p:spPr>
      </p:pic>
    </p:spTree>
    <p:extLst>
      <p:ext uri="{BB962C8B-B14F-4D97-AF65-F5344CB8AC3E}">
        <p14:creationId xmlns:p14="http://schemas.microsoft.com/office/powerpoint/2010/main" val="103655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C2531A-ED59-4746-94AE-C03ED7908B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97" y="194200"/>
            <a:ext cx="1160044" cy="1345842"/>
          </a:xfrm>
          <a:prstGeom prst="rect">
            <a:avLst/>
          </a:prstGeom>
        </p:spPr>
      </p:pic>
      <p:pic>
        <p:nvPicPr>
          <p:cNvPr id="9" name="Picture 8">
            <a:extLst>
              <a:ext uri="{FF2B5EF4-FFF2-40B4-BE49-F238E27FC236}">
                <a16:creationId xmlns:a16="http://schemas.microsoft.com/office/drawing/2014/main" id="{E4DCEE1B-C78F-6249-A6AB-1D21CCA9A2BA}"/>
              </a:ext>
            </a:extLst>
          </p:cNvPr>
          <p:cNvPicPr>
            <a:picLocks noChangeAspect="1"/>
          </p:cNvPicPr>
          <p:nvPr userDrawn="1"/>
        </p:nvPicPr>
        <p:blipFill>
          <a:blip r:embed="rId3"/>
          <a:stretch>
            <a:fillRect/>
          </a:stretch>
        </p:blipFill>
        <p:spPr>
          <a:xfrm>
            <a:off x="9259504" y="194200"/>
            <a:ext cx="2743200" cy="675118"/>
          </a:xfrm>
          <a:prstGeom prst="rect">
            <a:avLst/>
          </a:prstGeom>
        </p:spPr>
      </p:pic>
    </p:spTree>
    <p:extLst>
      <p:ext uri="{BB962C8B-B14F-4D97-AF65-F5344CB8AC3E}">
        <p14:creationId xmlns:p14="http://schemas.microsoft.com/office/powerpoint/2010/main" val="205213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0D248C-36EF-8C48-AA72-1D48ED0707A0}"/>
              </a:ext>
            </a:extLst>
          </p:cNvPr>
          <p:cNvPicPr>
            <a:picLocks noChangeAspect="1"/>
          </p:cNvPicPr>
          <p:nvPr userDrawn="1"/>
        </p:nvPicPr>
        <p:blipFill>
          <a:blip r:embed="rId2"/>
          <a:stretch>
            <a:fillRect/>
          </a:stretch>
        </p:blipFill>
        <p:spPr>
          <a:xfrm>
            <a:off x="9259504" y="194200"/>
            <a:ext cx="2743200" cy="675118"/>
          </a:xfrm>
          <a:prstGeom prst="rect">
            <a:avLst/>
          </a:prstGeom>
        </p:spPr>
      </p:pic>
      <p:pic>
        <p:nvPicPr>
          <p:cNvPr id="2" name="Picture 1">
            <a:extLst>
              <a:ext uri="{FF2B5EF4-FFF2-40B4-BE49-F238E27FC236}">
                <a16:creationId xmlns:a16="http://schemas.microsoft.com/office/drawing/2014/main" id="{78E49E65-1C5F-EC21-67C9-9BBB4E9D60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9296" y="167651"/>
            <a:ext cx="1637475" cy="1285764"/>
          </a:xfrm>
          <a:prstGeom prst="rect">
            <a:avLst/>
          </a:prstGeom>
        </p:spPr>
      </p:pic>
    </p:spTree>
    <p:extLst>
      <p:ext uri="{BB962C8B-B14F-4D97-AF65-F5344CB8AC3E}">
        <p14:creationId xmlns:p14="http://schemas.microsoft.com/office/powerpoint/2010/main" val="64334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593B93-01D2-FA4D-9656-5D8B46F02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97" y="194200"/>
            <a:ext cx="1160044" cy="1345842"/>
          </a:xfrm>
          <a:prstGeom prst="rect">
            <a:avLst/>
          </a:prstGeom>
        </p:spPr>
      </p:pic>
      <p:pic>
        <p:nvPicPr>
          <p:cNvPr id="8" name="Picture 7">
            <a:extLst>
              <a:ext uri="{FF2B5EF4-FFF2-40B4-BE49-F238E27FC236}">
                <a16:creationId xmlns:a16="http://schemas.microsoft.com/office/drawing/2014/main" id="{AEDC3468-52F5-B646-8365-C6AF2ECFB834}"/>
              </a:ext>
            </a:extLst>
          </p:cNvPr>
          <p:cNvPicPr>
            <a:picLocks noChangeAspect="1"/>
          </p:cNvPicPr>
          <p:nvPr userDrawn="1"/>
        </p:nvPicPr>
        <p:blipFill>
          <a:blip r:embed="rId3"/>
          <a:stretch>
            <a:fillRect/>
          </a:stretch>
        </p:blipFill>
        <p:spPr>
          <a:xfrm>
            <a:off x="9736182" y="6105996"/>
            <a:ext cx="2266521" cy="557804"/>
          </a:xfrm>
          <a:prstGeom prst="rect">
            <a:avLst/>
          </a:prstGeom>
        </p:spPr>
      </p:pic>
    </p:spTree>
    <p:extLst>
      <p:ext uri="{BB962C8B-B14F-4D97-AF65-F5344CB8AC3E}">
        <p14:creationId xmlns:p14="http://schemas.microsoft.com/office/powerpoint/2010/main" val="45322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78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61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urveymonkey.com/r/midlandme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78DCDADF-21C2-314C-B9FF-EA731244146C}"/>
              </a:ext>
            </a:extLst>
          </p:cNvPr>
          <p:cNvSpPr/>
          <p:nvPr/>
        </p:nvSpPr>
        <p:spPr>
          <a:xfrm flipV="1">
            <a:off x="6834796" y="1822664"/>
            <a:ext cx="5357204" cy="647140"/>
          </a:xfrm>
          <a:prstGeom prst="parallelogram">
            <a:avLst>
              <a:gd name="adj" fmla="val 0"/>
            </a:avLst>
          </a:prstGeom>
          <a:solidFill>
            <a:srgbClr val="F4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9001"/>
              </a:solidFill>
            </a:endParaRPr>
          </a:p>
        </p:txBody>
      </p:sp>
      <p:sp>
        <p:nvSpPr>
          <p:cNvPr id="10" name="Right Triangle 9">
            <a:extLst>
              <a:ext uri="{FF2B5EF4-FFF2-40B4-BE49-F238E27FC236}">
                <a16:creationId xmlns:a16="http://schemas.microsoft.com/office/drawing/2014/main" id="{918C2B51-EEE9-1644-9A16-5D7BC89ABCA1}"/>
              </a:ext>
            </a:extLst>
          </p:cNvPr>
          <p:cNvSpPr/>
          <p:nvPr/>
        </p:nvSpPr>
        <p:spPr>
          <a:xfrm>
            <a:off x="6764380" y="1641199"/>
            <a:ext cx="2845134" cy="61119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EF8B47B-2D6A-654C-BDE4-BADF77090D3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4592" t="-1" r="-4592" b="54807"/>
          <a:stretch/>
        </p:blipFill>
        <p:spPr>
          <a:xfrm>
            <a:off x="0" y="1822664"/>
            <a:ext cx="11328146" cy="5940000"/>
          </a:xfrm>
          <a:prstGeom prst="rect">
            <a:avLst/>
          </a:prstGeom>
        </p:spPr>
      </p:pic>
      <p:sp>
        <p:nvSpPr>
          <p:cNvPr id="11" name="Rectangle 10">
            <a:extLst>
              <a:ext uri="{FF2B5EF4-FFF2-40B4-BE49-F238E27FC236}">
                <a16:creationId xmlns:a16="http://schemas.microsoft.com/office/drawing/2014/main" id="{6FEBBCA9-90E8-2B42-8762-D64EA91AD963}"/>
              </a:ext>
            </a:extLst>
          </p:cNvPr>
          <p:cNvSpPr/>
          <p:nvPr/>
        </p:nvSpPr>
        <p:spPr>
          <a:xfrm>
            <a:off x="6992153" y="1961568"/>
            <a:ext cx="5121017" cy="341632"/>
          </a:xfrm>
          <a:prstGeom prst="rect">
            <a:avLst/>
          </a:prstGeom>
        </p:spPr>
        <p:txBody>
          <a:bodyPr wrap="none">
            <a:spAutoFit/>
          </a:bodyPr>
          <a:lstStyle/>
          <a:p>
            <a:pPr lvl="0" algn="r">
              <a:lnSpc>
                <a:spcPct val="90000"/>
              </a:lnSpc>
              <a:buClr>
                <a:srgbClr val="000000"/>
              </a:buClr>
            </a:pPr>
            <a:r>
              <a:rPr lang="en-GB" b="1">
                <a:solidFill>
                  <a:schemeClr val="bg1"/>
                </a:solidFill>
                <a:latin typeface="Arial Black" panose="020B0604020202020204" pitchFamily="34" charset="0"/>
                <a:ea typeface="Source Sans Pro"/>
                <a:cs typeface="Arial Black" panose="020B0604020202020204" pitchFamily="34" charset="0"/>
                <a:sym typeface="Source Sans Pro"/>
              </a:rPr>
              <a:t>In conversation with our line managers</a:t>
            </a:r>
          </a:p>
        </p:txBody>
      </p:sp>
    </p:spTree>
    <p:extLst>
      <p:ext uri="{BB962C8B-B14F-4D97-AF65-F5344CB8AC3E}">
        <p14:creationId xmlns:p14="http://schemas.microsoft.com/office/powerpoint/2010/main" val="375106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ECDBD0-8661-1DEC-F7DC-8F5D0C514C80}"/>
              </a:ext>
            </a:extLst>
          </p:cNvPr>
          <p:cNvSpPr txBox="1"/>
          <p:nvPr/>
        </p:nvSpPr>
        <p:spPr>
          <a:xfrm>
            <a:off x="9211733" y="304273"/>
            <a:ext cx="1054942" cy="1200329"/>
          </a:xfrm>
          <a:prstGeom prst="rect">
            <a:avLst/>
          </a:prstGeom>
          <a:solidFill>
            <a:schemeClr val="bg1"/>
          </a:solidFill>
        </p:spPr>
        <p:txBody>
          <a:bodyPr wrap="square" rtlCol="0">
            <a:spAutoFit/>
          </a:bodyPr>
          <a:lstStyle/>
          <a:p>
            <a:endParaRPr lang="en-GB"/>
          </a:p>
          <a:p>
            <a:endParaRPr lang="en-GB"/>
          </a:p>
          <a:p>
            <a:endParaRPr lang="en-GB"/>
          </a:p>
          <a:p>
            <a:endParaRPr lang="en-GB"/>
          </a:p>
        </p:txBody>
      </p:sp>
      <p:sp>
        <p:nvSpPr>
          <p:cNvPr id="8" name="Content Placeholder 2">
            <a:extLst>
              <a:ext uri="{FF2B5EF4-FFF2-40B4-BE49-F238E27FC236}">
                <a16:creationId xmlns:a16="http://schemas.microsoft.com/office/drawing/2014/main" id="{F0148638-2CD5-BF29-EE6F-6B433102C62E}"/>
              </a:ext>
            </a:extLst>
          </p:cNvPr>
          <p:cNvSpPr txBox="1">
            <a:spLocks/>
          </p:cNvSpPr>
          <p:nvPr/>
        </p:nvSpPr>
        <p:spPr>
          <a:xfrm>
            <a:off x="347612" y="1264934"/>
            <a:ext cx="11411572" cy="45559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solidFill>
                <a:srgbClr val="000000"/>
              </a:solidFill>
              <a:latin typeface="Barlow" panose="020B0604020202020204" pitchFamily="2" charset="0"/>
            </a:endParaRPr>
          </a:p>
        </p:txBody>
      </p:sp>
      <p:sp>
        <p:nvSpPr>
          <p:cNvPr id="3" name="TextBox 2">
            <a:extLst>
              <a:ext uri="{FF2B5EF4-FFF2-40B4-BE49-F238E27FC236}">
                <a16:creationId xmlns:a16="http://schemas.microsoft.com/office/drawing/2014/main" id="{C1D2F1D9-3231-AAF7-F72A-28C99400E9AF}"/>
              </a:ext>
            </a:extLst>
          </p:cNvPr>
          <p:cNvSpPr txBox="1"/>
          <p:nvPr/>
        </p:nvSpPr>
        <p:spPr>
          <a:xfrm>
            <a:off x="4154638" y="138272"/>
            <a:ext cx="7810927" cy="646331"/>
          </a:xfrm>
          <a:prstGeom prst="rect">
            <a:avLst/>
          </a:prstGeom>
          <a:noFill/>
        </p:spPr>
        <p:txBody>
          <a:bodyPr wrap="square" lIns="91440" tIns="45720" rIns="91440" bIns="45720" anchor="t">
            <a:spAutoFit/>
          </a:bodyPr>
          <a:lstStyle/>
          <a:p>
            <a:r>
              <a:rPr lang="en-GB" sz="3600" b="1" dirty="0">
                <a:solidFill>
                  <a:srgbClr val="F49001"/>
                </a:solidFill>
                <a:latin typeface="Arial" panose="020B0604020202020204" pitchFamily="34" charset="0"/>
                <a:cs typeface="Arial" panose="020B0604020202020204" pitchFamily="34" charset="0"/>
              </a:rPr>
              <a:t>Move day roles </a:t>
            </a:r>
          </a:p>
        </p:txBody>
      </p:sp>
      <p:pic>
        <p:nvPicPr>
          <p:cNvPr id="2" name="Picture 1">
            <a:extLst>
              <a:ext uri="{FF2B5EF4-FFF2-40B4-BE49-F238E27FC236}">
                <a16:creationId xmlns:a16="http://schemas.microsoft.com/office/drawing/2014/main" id="{F0A168D4-2F9A-D182-E025-AC59B6610496}"/>
              </a:ext>
            </a:extLst>
          </p:cNvPr>
          <p:cNvPicPr>
            <a:picLocks noChangeAspect="1"/>
          </p:cNvPicPr>
          <p:nvPr/>
        </p:nvPicPr>
        <p:blipFill>
          <a:blip r:embed="rId3"/>
          <a:stretch>
            <a:fillRect/>
          </a:stretch>
        </p:blipFill>
        <p:spPr>
          <a:xfrm>
            <a:off x="71658" y="904437"/>
            <a:ext cx="2133600" cy="1781175"/>
          </a:xfrm>
          <a:prstGeom prst="rect">
            <a:avLst/>
          </a:prstGeom>
        </p:spPr>
      </p:pic>
      <p:pic>
        <p:nvPicPr>
          <p:cNvPr id="4" name="Picture 3">
            <a:extLst>
              <a:ext uri="{FF2B5EF4-FFF2-40B4-BE49-F238E27FC236}">
                <a16:creationId xmlns:a16="http://schemas.microsoft.com/office/drawing/2014/main" id="{7F27C2AA-4523-FF01-9A25-0C1AC3FF1F5D}"/>
              </a:ext>
            </a:extLst>
          </p:cNvPr>
          <p:cNvPicPr>
            <a:picLocks noChangeAspect="1"/>
          </p:cNvPicPr>
          <p:nvPr/>
        </p:nvPicPr>
        <p:blipFill>
          <a:blip r:embed="rId4"/>
          <a:stretch>
            <a:fillRect/>
          </a:stretch>
        </p:blipFill>
        <p:spPr>
          <a:xfrm>
            <a:off x="2415200" y="870661"/>
            <a:ext cx="2047875" cy="1819275"/>
          </a:xfrm>
          <a:prstGeom prst="rect">
            <a:avLst/>
          </a:prstGeom>
        </p:spPr>
      </p:pic>
      <p:pic>
        <p:nvPicPr>
          <p:cNvPr id="6" name="Picture 5">
            <a:extLst>
              <a:ext uri="{FF2B5EF4-FFF2-40B4-BE49-F238E27FC236}">
                <a16:creationId xmlns:a16="http://schemas.microsoft.com/office/drawing/2014/main" id="{4F6BC5FE-F7A8-81E5-58E4-E4DD4D1A0C3F}"/>
              </a:ext>
            </a:extLst>
          </p:cNvPr>
          <p:cNvPicPr>
            <a:picLocks noChangeAspect="1"/>
          </p:cNvPicPr>
          <p:nvPr/>
        </p:nvPicPr>
        <p:blipFill>
          <a:blip r:embed="rId5"/>
          <a:stretch>
            <a:fillRect/>
          </a:stretch>
        </p:blipFill>
        <p:spPr>
          <a:xfrm>
            <a:off x="2500925" y="3429000"/>
            <a:ext cx="1962150" cy="1733550"/>
          </a:xfrm>
          <a:prstGeom prst="rect">
            <a:avLst/>
          </a:prstGeom>
        </p:spPr>
      </p:pic>
      <p:pic>
        <p:nvPicPr>
          <p:cNvPr id="7" name="Picture 6">
            <a:extLst>
              <a:ext uri="{FF2B5EF4-FFF2-40B4-BE49-F238E27FC236}">
                <a16:creationId xmlns:a16="http://schemas.microsoft.com/office/drawing/2014/main" id="{911151BF-B53A-E49A-E6F0-7887D5DE7154}"/>
              </a:ext>
            </a:extLst>
          </p:cNvPr>
          <p:cNvPicPr>
            <a:picLocks noChangeAspect="1"/>
          </p:cNvPicPr>
          <p:nvPr/>
        </p:nvPicPr>
        <p:blipFill>
          <a:blip r:embed="rId6"/>
          <a:stretch>
            <a:fillRect/>
          </a:stretch>
        </p:blipFill>
        <p:spPr>
          <a:xfrm>
            <a:off x="4882960" y="923487"/>
            <a:ext cx="1800225" cy="1762125"/>
          </a:xfrm>
          <a:prstGeom prst="rect">
            <a:avLst/>
          </a:prstGeom>
        </p:spPr>
      </p:pic>
      <p:pic>
        <p:nvPicPr>
          <p:cNvPr id="9" name="Picture 8">
            <a:extLst>
              <a:ext uri="{FF2B5EF4-FFF2-40B4-BE49-F238E27FC236}">
                <a16:creationId xmlns:a16="http://schemas.microsoft.com/office/drawing/2014/main" id="{01791648-F4E0-214C-C493-655B3FE8F811}"/>
              </a:ext>
            </a:extLst>
          </p:cNvPr>
          <p:cNvPicPr>
            <a:picLocks noChangeAspect="1"/>
          </p:cNvPicPr>
          <p:nvPr/>
        </p:nvPicPr>
        <p:blipFill>
          <a:blip r:embed="rId7"/>
          <a:stretch>
            <a:fillRect/>
          </a:stretch>
        </p:blipFill>
        <p:spPr>
          <a:xfrm>
            <a:off x="188872" y="3331047"/>
            <a:ext cx="1952625" cy="1800225"/>
          </a:xfrm>
          <a:prstGeom prst="rect">
            <a:avLst/>
          </a:prstGeom>
        </p:spPr>
      </p:pic>
      <p:pic>
        <p:nvPicPr>
          <p:cNvPr id="10" name="Picture 9">
            <a:extLst>
              <a:ext uri="{FF2B5EF4-FFF2-40B4-BE49-F238E27FC236}">
                <a16:creationId xmlns:a16="http://schemas.microsoft.com/office/drawing/2014/main" id="{C69E3640-2F2E-B9D6-6F23-4A3E1374235E}"/>
              </a:ext>
            </a:extLst>
          </p:cNvPr>
          <p:cNvPicPr>
            <a:picLocks noChangeAspect="1"/>
          </p:cNvPicPr>
          <p:nvPr/>
        </p:nvPicPr>
        <p:blipFill>
          <a:blip r:embed="rId8"/>
          <a:stretch>
            <a:fillRect/>
          </a:stretch>
        </p:blipFill>
        <p:spPr>
          <a:xfrm>
            <a:off x="4844860" y="3430059"/>
            <a:ext cx="1838325" cy="1752600"/>
          </a:xfrm>
          <a:prstGeom prst="rect">
            <a:avLst/>
          </a:prstGeom>
        </p:spPr>
      </p:pic>
      <p:pic>
        <p:nvPicPr>
          <p:cNvPr id="11" name="Picture 10">
            <a:extLst>
              <a:ext uri="{FF2B5EF4-FFF2-40B4-BE49-F238E27FC236}">
                <a16:creationId xmlns:a16="http://schemas.microsoft.com/office/drawing/2014/main" id="{1854BDDD-4448-5B54-25DC-F1F1EF151FB0}"/>
              </a:ext>
            </a:extLst>
          </p:cNvPr>
          <p:cNvPicPr>
            <a:picLocks noChangeAspect="1"/>
          </p:cNvPicPr>
          <p:nvPr/>
        </p:nvPicPr>
        <p:blipFill>
          <a:blip r:embed="rId9"/>
          <a:stretch>
            <a:fillRect/>
          </a:stretch>
        </p:blipFill>
        <p:spPr>
          <a:xfrm>
            <a:off x="7390125" y="936555"/>
            <a:ext cx="1924050" cy="1771650"/>
          </a:xfrm>
          <a:prstGeom prst="rect">
            <a:avLst/>
          </a:prstGeom>
        </p:spPr>
      </p:pic>
      <p:pic>
        <p:nvPicPr>
          <p:cNvPr id="12" name="Picture 11">
            <a:extLst>
              <a:ext uri="{FF2B5EF4-FFF2-40B4-BE49-F238E27FC236}">
                <a16:creationId xmlns:a16="http://schemas.microsoft.com/office/drawing/2014/main" id="{3B7DBB8A-4514-8EC0-D9BB-62E1574A3C4B}"/>
              </a:ext>
            </a:extLst>
          </p:cNvPr>
          <p:cNvPicPr>
            <a:picLocks noChangeAspect="1"/>
          </p:cNvPicPr>
          <p:nvPr/>
        </p:nvPicPr>
        <p:blipFill>
          <a:blip r:embed="rId10"/>
          <a:stretch>
            <a:fillRect/>
          </a:stretch>
        </p:blipFill>
        <p:spPr>
          <a:xfrm>
            <a:off x="7316691" y="3409950"/>
            <a:ext cx="1924050" cy="1752600"/>
          </a:xfrm>
          <a:prstGeom prst="rect">
            <a:avLst/>
          </a:prstGeom>
        </p:spPr>
      </p:pic>
      <p:pic>
        <p:nvPicPr>
          <p:cNvPr id="13" name="Picture 12">
            <a:extLst>
              <a:ext uri="{FF2B5EF4-FFF2-40B4-BE49-F238E27FC236}">
                <a16:creationId xmlns:a16="http://schemas.microsoft.com/office/drawing/2014/main" id="{26C9E1AD-0EF6-48F3-22E9-0F4F4C73D676}"/>
              </a:ext>
            </a:extLst>
          </p:cNvPr>
          <p:cNvPicPr>
            <a:picLocks noChangeAspect="1"/>
          </p:cNvPicPr>
          <p:nvPr/>
        </p:nvPicPr>
        <p:blipFill>
          <a:blip r:embed="rId11"/>
          <a:stretch>
            <a:fillRect/>
          </a:stretch>
        </p:blipFill>
        <p:spPr>
          <a:xfrm>
            <a:off x="9815511" y="931793"/>
            <a:ext cx="1914525" cy="1781175"/>
          </a:xfrm>
          <a:prstGeom prst="rect">
            <a:avLst/>
          </a:prstGeom>
        </p:spPr>
      </p:pic>
      <p:pic>
        <p:nvPicPr>
          <p:cNvPr id="14" name="Picture 13" descr="Leo Workwear Pilton Single Colour Hi-Vis Vest">
            <a:extLst>
              <a:ext uri="{FF2B5EF4-FFF2-40B4-BE49-F238E27FC236}">
                <a16:creationId xmlns:a16="http://schemas.microsoft.com/office/drawing/2014/main" id="{6119A6D4-AA6A-AB5A-F70B-F76DD26E606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74248" y="3429000"/>
            <a:ext cx="1797050" cy="1797050"/>
          </a:xfrm>
          <a:prstGeom prst="rect">
            <a:avLst/>
          </a:prstGeom>
          <a:noFill/>
          <a:ln>
            <a:noFill/>
          </a:ln>
        </p:spPr>
      </p:pic>
      <p:sp>
        <p:nvSpPr>
          <p:cNvPr id="15" name="TextBox 14">
            <a:extLst>
              <a:ext uri="{FF2B5EF4-FFF2-40B4-BE49-F238E27FC236}">
                <a16:creationId xmlns:a16="http://schemas.microsoft.com/office/drawing/2014/main" id="{F3BB5AEA-F921-7A1A-3A0E-4F61D6CCD513}"/>
              </a:ext>
            </a:extLst>
          </p:cNvPr>
          <p:cNvSpPr txBox="1"/>
          <p:nvPr/>
        </p:nvSpPr>
        <p:spPr>
          <a:xfrm>
            <a:off x="347612" y="2795357"/>
            <a:ext cx="1793885" cy="338554"/>
          </a:xfrm>
          <a:prstGeom prst="rect">
            <a:avLst/>
          </a:prstGeom>
          <a:noFill/>
        </p:spPr>
        <p:txBody>
          <a:bodyPr wrap="square" rtlCol="0">
            <a:spAutoFit/>
          </a:bodyPr>
          <a:lstStyle/>
          <a:p>
            <a:r>
              <a:rPr lang="en-GB" sz="1600" b="1" dirty="0"/>
              <a:t>Global Sender</a:t>
            </a:r>
          </a:p>
        </p:txBody>
      </p:sp>
      <p:sp>
        <p:nvSpPr>
          <p:cNvPr id="16" name="TextBox 15">
            <a:extLst>
              <a:ext uri="{FF2B5EF4-FFF2-40B4-BE49-F238E27FC236}">
                <a16:creationId xmlns:a16="http://schemas.microsoft.com/office/drawing/2014/main" id="{6DEE9246-68EB-37AC-2064-3C1CEB8EFAE5}"/>
              </a:ext>
            </a:extLst>
          </p:cNvPr>
          <p:cNvSpPr txBox="1"/>
          <p:nvPr/>
        </p:nvSpPr>
        <p:spPr>
          <a:xfrm>
            <a:off x="2669190" y="2813171"/>
            <a:ext cx="1793885" cy="338554"/>
          </a:xfrm>
          <a:prstGeom prst="rect">
            <a:avLst/>
          </a:prstGeom>
          <a:noFill/>
        </p:spPr>
        <p:txBody>
          <a:bodyPr wrap="square" rtlCol="0">
            <a:spAutoFit/>
          </a:bodyPr>
          <a:lstStyle/>
          <a:p>
            <a:r>
              <a:rPr lang="en-GB" sz="1600" b="1" dirty="0"/>
              <a:t>Global Receiver</a:t>
            </a:r>
          </a:p>
        </p:txBody>
      </p:sp>
      <p:sp>
        <p:nvSpPr>
          <p:cNvPr id="17" name="TextBox 16">
            <a:extLst>
              <a:ext uri="{FF2B5EF4-FFF2-40B4-BE49-F238E27FC236}">
                <a16:creationId xmlns:a16="http://schemas.microsoft.com/office/drawing/2014/main" id="{4CECE8AE-03C9-FDB9-2F3E-A06C40E081FB}"/>
              </a:ext>
            </a:extLst>
          </p:cNvPr>
          <p:cNvSpPr txBox="1"/>
          <p:nvPr/>
        </p:nvSpPr>
        <p:spPr>
          <a:xfrm>
            <a:off x="5156455" y="2827389"/>
            <a:ext cx="1793885" cy="338554"/>
          </a:xfrm>
          <a:prstGeom prst="rect">
            <a:avLst/>
          </a:prstGeom>
          <a:noFill/>
        </p:spPr>
        <p:txBody>
          <a:bodyPr wrap="square" rtlCol="0">
            <a:spAutoFit/>
          </a:bodyPr>
          <a:lstStyle/>
          <a:p>
            <a:r>
              <a:rPr lang="en-GB" sz="1600" b="1" dirty="0"/>
              <a:t>Nurse Escort</a:t>
            </a:r>
          </a:p>
        </p:txBody>
      </p:sp>
      <p:sp>
        <p:nvSpPr>
          <p:cNvPr id="18" name="TextBox 17">
            <a:extLst>
              <a:ext uri="{FF2B5EF4-FFF2-40B4-BE49-F238E27FC236}">
                <a16:creationId xmlns:a16="http://schemas.microsoft.com/office/drawing/2014/main" id="{10AED172-9132-E50B-5604-EABDD2EEFE1A}"/>
              </a:ext>
            </a:extLst>
          </p:cNvPr>
          <p:cNvSpPr txBox="1"/>
          <p:nvPr/>
        </p:nvSpPr>
        <p:spPr>
          <a:xfrm>
            <a:off x="7520290" y="2827389"/>
            <a:ext cx="1793885" cy="338554"/>
          </a:xfrm>
          <a:prstGeom prst="rect">
            <a:avLst/>
          </a:prstGeom>
          <a:noFill/>
        </p:spPr>
        <p:txBody>
          <a:bodyPr wrap="square" rtlCol="0">
            <a:spAutoFit/>
          </a:bodyPr>
          <a:lstStyle/>
          <a:p>
            <a:r>
              <a:rPr lang="en-GB" sz="1600" b="1" dirty="0"/>
              <a:t>Dedicated EMRT</a:t>
            </a:r>
          </a:p>
        </p:txBody>
      </p:sp>
      <p:sp>
        <p:nvSpPr>
          <p:cNvPr id="19" name="TextBox 18">
            <a:extLst>
              <a:ext uri="{FF2B5EF4-FFF2-40B4-BE49-F238E27FC236}">
                <a16:creationId xmlns:a16="http://schemas.microsoft.com/office/drawing/2014/main" id="{95772180-C6D5-D01E-3221-75DA7CE85EEF}"/>
              </a:ext>
            </a:extLst>
          </p:cNvPr>
          <p:cNvSpPr txBox="1"/>
          <p:nvPr/>
        </p:nvSpPr>
        <p:spPr>
          <a:xfrm>
            <a:off x="10124039" y="2813171"/>
            <a:ext cx="1793885" cy="338554"/>
          </a:xfrm>
          <a:prstGeom prst="rect">
            <a:avLst/>
          </a:prstGeom>
          <a:noFill/>
        </p:spPr>
        <p:txBody>
          <a:bodyPr wrap="square" rtlCol="0">
            <a:spAutoFit/>
          </a:bodyPr>
          <a:lstStyle/>
          <a:p>
            <a:r>
              <a:rPr lang="en-GB" sz="1600" b="1" dirty="0"/>
              <a:t>Registration</a:t>
            </a:r>
          </a:p>
        </p:txBody>
      </p:sp>
      <p:sp>
        <p:nvSpPr>
          <p:cNvPr id="20" name="TextBox 19">
            <a:extLst>
              <a:ext uri="{FF2B5EF4-FFF2-40B4-BE49-F238E27FC236}">
                <a16:creationId xmlns:a16="http://schemas.microsoft.com/office/drawing/2014/main" id="{E5D46A55-5E1D-AC97-C417-A390994DCA61}"/>
              </a:ext>
            </a:extLst>
          </p:cNvPr>
          <p:cNvSpPr txBox="1"/>
          <p:nvPr/>
        </p:nvSpPr>
        <p:spPr>
          <a:xfrm>
            <a:off x="410678" y="5207323"/>
            <a:ext cx="1793885" cy="338554"/>
          </a:xfrm>
          <a:prstGeom prst="rect">
            <a:avLst/>
          </a:prstGeom>
          <a:noFill/>
        </p:spPr>
        <p:txBody>
          <a:bodyPr wrap="square" rtlCol="0">
            <a:spAutoFit/>
          </a:bodyPr>
          <a:lstStyle/>
          <a:p>
            <a:r>
              <a:rPr lang="en-GB" sz="1600" b="1" dirty="0"/>
              <a:t>Unit Sender</a:t>
            </a:r>
          </a:p>
        </p:txBody>
      </p:sp>
      <p:sp>
        <p:nvSpPr>
          <p:cNvPr id="21" name="TextBox 20">
            <a:extLst>
              <a:ext uri="{FF2B5EF4-FFF2-40B4-BE49-F238E27FC236}">
                <a16:creationId xmlns:a16="http://schemas.microsoft.com/office/drawing/2014/main" id="{4DF5CE59-132C-3F12-C41E-6A17DC86CD09}"/>
              </a:ext>
            </a:extLst>
          </p:cNvPr>
          <p:cNvSpPr txBox="1"/>
          <p:nvPr/>
        </p:nvSpPr>
        <p:spPr>
          <a:xfrm>
            <a:off x="2808567" y="5254512"/>
            <a:ext cx="1793885" cy="338554"/>
          </a:xfrm>
          <a:prstGeom prst="rect">
            <a:avLst/>
          </a:prstGeom>
          <a:noFill/>
        </p:spPr>
        <p:txBody>
          <a:bodyPr wrap="square" rtlCol="0">
            <a:spAutoFit/>
          </a:bodyPr>
          <a:lstStyle/>
          <a:p>
            <a:r>
              <a:rPr lang="en-GB" sz="1600" b="1" dirty="0"/>
              <a:t>Unit Receiver</a:t>
            </a:r>
          </a:p>
        </p:txBody>
      </p:sp>
      <p:sp>
        <p:nvSpPr>
          <p:cNvPr id="22" name="TextBox 21">
            <a:extLst>
              <a:ext uri="{FF2B5EF4-FFF2-40B4-BE49-F238E27FC236}">
                <a16:creationId xmlns:a16="http://schemas.microsoft.com/office/drawing/2014/main" id="{1FBA548F-7B1C-4501-8436-DF5C4506B24B}"/>
              </a:ext>
            </a:extLst>
          </p:cNvPr>
          <p:cNvSpPr txBox="1"/>
          <p:nvPr/>
        </p:nvSpPr>
        <p:spPr>
          <a:xfrm>
            <a:off x="5142463" y="5268131"/>
            <a:ext cx="1793885" cy="338554"/>
          </a:xfrm>
          <a:prstGeom prst="rect">
            <a:avLst/>
          </a:prstGeom>
          <a:noFill/>
        </p:spPr>
        <p:txBody>
          <a:bodyPr wrap="square" rtlCol="0">
            <a:spAutoFit/>
          </a:bodyPr>
          <a:lstStyle/>
          <a:p>
            <a:r>
              <a:rPr lang="en-GB" sz="1600" b="1" dirty="0"/>
              <a:t>Transport</a:t>
            </a:r>
          </a:p>
        </p:txBody>
      </p:sp>
      <p:sp>
        <p:nvSpPr>
          <p:cNvPr id="23" name="TextBox 22">
            <a:extLst>
              <a:ext uri="{FF2B5EF4-FFF2-40B4-BE49-F238E27FC236}">
                <a16:creationId xmlns:a16="http://schemas.microsoft.com/office/drawing/2014/main" id="{A05005AB-39E9-6142-564C-3DE5F9817DBF}"/>
              </a:ext>
            </a:extLst>
          </p:cNvPr>
          <p:cNvSpPr txBox="1"/>
          <p:nvPr/>
        </p:nvSpPr>
        <p:spPr>
          <a:xfrm>
            <a:off x="7589550" y="5254512"/>
            <a:ext cx="1793885" cy="338554"/>
          </a:xfrm>
          <a:prstGeom prst="rect">
            <a:avLst/>
          </a:prstGeom>
          <a:noFill/>
        </p:spPr>
        <p:txBody>
          <a:bodyPr wrap="square" rtlCol="0">
            <a:spAutoFit/>
          </a:bodyPr>
          <a:lstStyle/>
          <a:p>
            <a:r>
              <a:rPr lang="en-GB" sz="1600" b="1" dirty="0"/>
              <a:t>Clean Team</a:t>
            </a:r>
          </a:p>
        </p:txBody>
      </p:sp>
      <p:sp>
        <p:nvSpPr>
          <p:cNvPr id="24" name="TextBox 23">
            <a:extLst>
              <a:ext uri="{FF2B5EF4-FFF2-40B4-BE49-F238E27FC236}">
                <a16:creationId xmlns:a16="http://schemas.microsoft.com/office/drawing/2014/main" id="{5233BB3F-39E4-A4C3-71E0-BFE9949B5761}"/>
              </a:ext>
            </a:extLst>
          </p:cNvPr>
          <p:cNvSpPr txBox="1"/>
          <p:nvPr/>
        </p:nvSpPr>
        <p:spPr>
          <a:xfrm>
            <a:off x="9935654" y="5277498"/>
            <a:ext cx="2163635" cy="338554"/>
          </a:xfrm>
          <a:prstGeom prst="rect">
            <a:avLst/>
          </a:prstGeom>
          <a:noFill/>
        </p:spPr>
        <p:txBody>
          <a:bodyPr wrap="square" rtlCol="0">
            <a:spAutoFit/>
          </a:bodyPr>
          <a:lstStyle/>
          <a:p>
            <a:r>
              <a:rPr lang="en-GB" sz="1600" b="1" dirty="0"/>
              <a:t>Move Control Team</a:t>
            </a:r>
          </a:p>
        </p:txBody>
      </p:sp>
      <p:sp>
        <p:nvSpPr>
          <p:cNvPr id="25" name="TextBox 24">
            <a:extLst>
              <a:ext uri="{FF2B5EF4-FFF2-40B4-BE49-F238E27FC236}">
                <a16:creationId xmlns:a16="http://schemas.microsoft.com/office/drawing/2014/main" id="{E579C8C8-7CCC-0829-DCDA-ABA367F72E24}"/>
              </a:ext>
            </a:extLst>
          </p:cNvPr>
          <p:cNvSpPr txBox="1"/>
          <p:nvPr/>
        </p:nvSpPr>
        <p:spPr>
          <a:xfrm>
            <a:off x="2267629" y="5494180"/>
            <a:ext cx="7059427" cy="3539430"/>
          </a:xfrm>
          <a:prstGeom prst="rect">
            <a:avLst/>
          </a:prstGeom>
          <a:noFill/>
        </p:spPr>
        <p:txBody>
          <a:bodyPr wrap="square" lIns="91440" tIns="45720" rIns="91440" bIns="45720" anchor="t">
            <a:spAutoFit/>
          </a:bodyPr>
          <a:lstStyle/>
          <a:p>
            <a:pPr marL="285750" indent="-285750">
              <a:buClr>
                <a:srgbClr val="F49001"/>
              </a:buClr>
              <a:buFont typeface="Arial" panose="020B0604020202020204" pitchFamily="34" charset="0"/>
              <a:buChar char="•"/>
            </a:pPr>
            <a:endParaRPr lang="en-GB" sz="1600" dirty="0">
              <a:solidFill>
                <a:schemeClr val="bg1">
                  <a:lumMod val="50000"/>
                </a:schemeClr>
              </a:solidFill>
              <a:cs typeface="Arial" panose="020B0604020202020204" pitchFamily="34" charset="0"/>
            </a:endParaRPr>
          </a:p>
          <a:p>
            <a:pPr marL="285750" indent="-285750" algn="ctr">
              <a:buFont typeface="Arial" panose="020B0604020202020204" pitchFamily="34" charset="0"/>
              <a:buChar char="•"/>
            </a:pPr>
            <a:endParaRPr lang="en-GB" sz="1600" b="1" dirty="0">
              <a:solidFill>
                <a:srgbClr val="777777"/>
              </a:solidFill>
            </a:endParaRPr>
          </a:p>
          <a:p>
            <a:pPr algn="ctr">
              <a:buClr>
                <a:srgbClr val="F49001"/>
              </a:buClr>
            </a:pPr>
            <a:r>
              <a:rPr lang="en-GB" sz="1600" b="1" dirty="0">
                <a:solidFill>
                  <a:schemeClr val="bg1">
                    <a:lumMod val="50000"/>
                  </a:schemeClr>
                </a:solidFill>
                <a:latin typeface="Arial" panose="020B0604020202020204" pitchFamily="34" charset="0"/>
                <a:cs typeface="Arial" panose="020B0604020202020204" pitchFamily="34" charset="0"/>
              </a:rPr>
              <a:t>Each of these roles has clearly defined responsibilities, which have been designed by HCR to help a move go as smoothly as possible</a:t>
            </a:r>
          </a:p>
          <a:p>
            <a:pPr marL="285750" indent="-285750">
              <a:buClr>
                <a:srgbClr val="F49001"/>
              </a:buClr>
              <a:buFont typeface="Arial" panose="020B0604020202020204" pitchFamily="34" charset="0"/>
              <a:buChar char="•"/>
            </a:pPr>
            <a:endParaRPr lang="en-GB" sz="16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lgn="ctr">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1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36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ECDBD0-8661-1DEC-F7DC-8F5D0C514C80}"/>
              </a:ext>
            </a:extLst>
          </p:cNvPr>
          <p:cNvSpPr txBox="1"/>
          <p:nvPr/>
        </p:nvSpPr>
        <p:spPr>
          <a:xfrm>
            <a:off x="9211733" y="304273"/>
            <a:ext cx="1054942" cy="1200329"/>
          </a:xfrm>
          <a:prstGeom prst="rect">
            <a:avLst/>
          </a:prstGeom>
          <a:solidFill>
            <a:schemeClr val="bg1"/>
          </a:solidFill>
        </p:spPr>
        <p:txBody>
          <a:bodyPr wrap="square" rtlCol="0">
            <a:spAutoFit/>
          </a:bodyPr>
          <a:lstStyle/>
          <a:p>
            <a:endParaRPr lang="en-GB"/>
          </a:p>
          <a:p>
            <a:endParaRPr lang="en-GB"/>
          </a:p>
          <a:p>
            <a:endParaRPr lang="en-GB"/>
          </a:p>
          <a:p>
            <a:endParaRPr lang="en-GB"/>
          </a:p>
        </p:txBody>
      </p:sp>
      <p:sp>
        <p:nvSpPr>
          <p:cNvPr id="8" name="Content Placeholder 2">
            <a:extLst>
              <a:ext uri="{FF2B5EF4-FFF2-40B4-BE49-F238E27FC236}">
                <a16:creationId xmlns:a16="http://schemas.microsoft.com/office/drawing/2014/main" id="{F0148638-2CD5-BF29-EE6F-6B433102C62E}"/>
              </a:ext>
            </a:extLst>
          </p:cNvPr>
          <p:cNvSpPr txBox="1">
            <a:spLocks/>
          </p:cNvSpPr>
          <p:nvPr/>
        </p:nvSpPr>
        <p:spPr>
          <a:xfrm>
            <a:off x="347612" y="1264934"/>
            <a:ext cx="11411572" cy="45559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solidFill>
                <a:srgbClr val="000000"/>
              </a:solidFill>
              <a:latin typeface="Barlow" panose="020B0604020202020204" pitchFamily="2" charset="0"/>
            </a:endParaRPr>
          </a:p>
        </p:txBody>
      </p:sp>
      <p:sp>
        <p:nvSpPr>
          <p:cNvPr id="3" name="TextBox 2">
            <a:extLst>
              <a:ext uri="{FF2B5EF4-FFF2-40B4-BE49-F238E27FC236}">
                <a16:creationId xmlns:a16="http://schemas.microsoft.com/office/drawing/2014/main" id="{C1D2F1D9-3231-AAF7-F72A-28C99400E9AF}"/>
              </a:ext>
            </a:extLst>
          </p:cNvPr>
          <p:cNvSpPr txBox="1"/>
          <p:nvPr/>
        </p:nvSpPr>
        <p:spPr>
          <a:xfrm>
            <a:off x="4154638" y="138272"/>
            <a:ext cx="7810927" cy="646331"/>
          </a:xfrm>
          <a:prstGeom prst="rect">
            <a:avLst/>
          </a:prstGeom>
          <a:noFill/>
        </p:spPr>
        <p:txBody>
          <a:bodyPr wrap="square" lIns="91440" tIns="45720" rIns="91440" bIns="45720" anchor="t">
            <a:spAutoFit/>
          </a:bodyPr>
          <a:lstStyle/>
          <a:p>
            <a:r>
              <a:rPr lang="en-GB" sz="3600" b="1" dirty="0">
                <a:solidFill>
                  <a:srgbClr val="F49001"/>
                </a:solidFill>
                <a:latin typeface="Arial" panose="020B0604020202020204" pitchFamily="34" charset="0"/>
                <a:cs typeface="Arial" panose="020B0604020202020204" pitchFamily="34" charset="0"/>
              </a:rPr>
              <a:t>Move day roles </a:t>
            </a:r>
          </a:p>
        </p:txBody>
      </p:sp>
      <p:sp>
        <p:nvSpPr>
          <p:cNvPr id="25" name="TextBox 24">
            <a:extLst>
              <a:ext uri="{FF2B5EF4-FFF2-40B4-BE49-F238E27FC236}">
                <a16:creationId xmlns:a16="http://schemas.microsoft.com/office/drawing/2014/main" id="{470DBC4E-74F1-BBD9-9621-0675EBF6E180}"/>
              </a:ext>
            </a:extLst>
          </p:cNvPr>
          <p:cNvSpPr txBox="1"/>
          <p:nvPr/>
        </p:nvSpPr>
        <p:spPr>
          <a:xfrm>
            <a:off x="218170" y="1670603"/>
            <a:ext cx="11755660" cy="5755422"/>
          </a:xfrm>
          <a:prstGeom prst="rect">
            <a:avLst/>
          </a:prstGeom>
          <a:noFill/>
        </p:spPr>
        <p:txBody>
          <a:bodyPr wrap="square" lIns="91440" tIns="45720" rIns="91440" bIns="45720" anchor="t">
            <a:spAutoFit/>
          </a:bodyPr>
          <a:lstStyle/>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Both City and Midland Met will be extremely busy on move day. </a:t>
            </a: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Unlike the Sandwell move, MMUH is a working hospital, with a busy ED, inpatients and patients attending appointments, alongside visitors attending to see their loved ones.  </a:t>
            </a: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The Sandwell move worked smoothly, because people stuck to their roles. There was a period where we had staff observing, which did slow the move down and creates a busy and noisy environment and not the patient experience we would like to provide. </a:t>
            </a: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If you are not involved in the move, or working clinically, please do not attend site – and if you are on site, please keep well away from the patient move route </a:t>
            </a:r>
            <a:r>
              <a:rPr lang="en-GB" sz="1600">
                <a:solidFill>
                  <a:schemeClr val="bg1">
                    <a:lumMod val="50000"/>
                  </a:schemeClr>
                </a:solidFill>
                <a:latin typeface="Arial" panose="020B0604020202020204" pitchFamily="34" charset="0"/>
                <a:cs typeface="Arial" panose="020B0604020202020204" pitchFamily="34" charset="0"/>
              </a:rPr>
              <a:t>where possible. </a:t>
            </a: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HCR will ask people to leave if they do not have a role – this is the case of both sites. </a:t>
            </a:r>
          </a:p>
          <a:p>
            <a:pPr>
              <a:buClr>
                <a:srgbClr val="F49001"/>
              </a:buCl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lgn="ctr">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1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11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ECDBD0-8661-1DEC-F7DC-8F5D0C514C80}"/>
              </a:ext>
            </a:extLst>
          </p:cNvPr>
          <p:cNvSpPr txBox="1"/>
          <p:nvPr/>
        </p:nvSpPr>
        <p:spPr>
          <a:xfrm>
            <a:off x="9211733" y="304273"/>
            <a:ext cx="1054942" cy="1200329"/>
          </a:xfrm>
          <a:prstGeom prst="rect">
            <a:avLst/>
          </a:prstGeom>
          <a:solidFill>
            <a:schemeClr val="bg1"/>
          </a:solidFill>
        </p:spPr>
        <p:txBody>
          <a:bodyPr wrap="square" rtlCol="0">
            <a:spAutoFit/>
          </a:bodyPr>
          <a:lstStyle/>
          <a:p>
            <a:endParaRPr lang="en-GB"/>
          </a:p>
          <a:p>
            <a:endParaRPr lang="en-GB"/>
          </a:p>
          <a:p>
            <a:endParaRPr lang="en-GB"/>
          </a:p>
          <a:p>
            <a:endParaRPr lang="en-GB"/>
          </a:p>
        </p:txBody>
      </p:sp>
      <p:sp>
        <p:nvSpPr>
          <p:cNvPr id="8" name="Content Placeholder 2">
            <a:extLst>
              <a:ext uri="{FF2B5EF4-FFF2-40B4-BE49-F238E27FC236}">
                <a16:creationId xmlns:a16="http://schemas.microsoft.com/office/drawing/2014/main" id="{F0148638-2CD5-BF29-EE6F-6B433102C62E}"/>
              </a:ext>
            </a:extLst>
          </p:cNvPr>
          <p:cNvSpPr txBox="1">
            <a:spLocks/>
          </p:cNvSpPr>
          <p:nvPr/>
        </p:nvSpPr>
        <p:spPr>
          <a:xfrm>
            <a:off x="347612" y="1264934"/>
            <a:ext cx="11411572" cy="45559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solidFill>
                <a:srgbClr val="000000"/>
              </a:solidFill>
              <a:latin typeface="Barlow" panose="020B0604020202020204" pitchFamily="2" charset="0"/>
            </a:endParaRPr>
          </a:p>
        </p:txBody>
      </p:sp>
      <p:sp>
        <p:nvSpPr>
          <p:cNvPr id="3" name="TextBox 2">
            <a:extLst>
              <a:ext uri="{FF2B5EF4-FFF2-40B4-BE49-F238E27FC236}">
                <a16:creationId xmlns:a16="http://schemas.microsoft.com/office/drawing/2014/main" id="{C1D2F1D9-3231-AAF7-F72A-28C99400E9AF}"/>
              </a:ext>
            </a:extLst>
          </p:cNvPr>
          <p:cNvSpPr txBox="1"/>
          <p:nvPr/>
        </p:nvSpPr>
        <p:spPr>
          <a:xfrm>
            <a:off x="2748552" y="138272"/>
            <a:ext cx="7810927" cy="646331"/>
          </a:xfrm>
          <a:prstGeom prst="rect">
            <a:avLst/>
          </a:prstGeom>
          <a:noFill/>
        </p:spPr>
        <p:txBody>
          <a:bodyPr wrap="square" lIns="91440" tIns="45720" rIns="91440" bIns="45720" anchor="t">
            <a:spAutoFit/>
          </a:bodyPr>
          <a:lstStyle/>
          <a:p>
            <a:r>
              <a:rPr lang="en-GB" sz="3600" b="1" dirty="0">
                <a:solidFill>
                  <a:srgbClr val="F49001"/>
                </a:solidFill>
                <a:latin typeface="Arial" panose="020B0604020202020204" pitchFamily="34" charset="0"/>
                <a:cs typeface="Arial" panose="020B0604020202020204" pitchFamily="34" charset="0"/>
              </a:rPr>
              <a:t>Patient and Carer Move Leaflet </a:t>
            </a:r>
          </a:p>
        </p:txBody>
      </p:sp>
      <p:sp>
        <p:nvSpPr>
          <p:cNvPr id="2" name="TextBox 1">
            <a:extLst>
              <a:ext uri="{FF2B5EF4-FFF2-40B4-BE49-F238E27FC236}">
                <a16:creationId xmlns:a16="http://schemas.microsoft.com/office/drawing/2014/main" id="{244D3E41-97C9-C901-68E4-EB45BE309409}"/>
              </a:ext>
            </a:extLst>
          </p:cNvPr>
          <p:cNvSpPr txBox="1"/>
          <p:nvPr/>
        </p:nvSpPr>
        <p:spPr>
          <a:xfrm>
            <a:off x="198475" y="1509824"/>
            <a:ext cx="6478772" cy="3323987"/>
          </a:xfrm>
          <a:prstGeom prst="rect">
            <a:avLst/>
          </a:prstGeom>
          <a:noFill/>
        </p:spPr>
        <p:txBody>
          <a:bodyPr wrap="square" lIns="91440" tIns="45720" rIns="91440" bIns="45720" anchor="t">
            <a:spAutoFit/>
          </a:bodyPr>
          <a:lstStyle/>
          <a:p>
            <a:pPr marL="285750" indent="-285750">
              <a:buClr>
                <a:srgbClr val="F49001"/>
              </a:buClr>
              <a:buFont typeface="Arial" panose="020B0604020202020204" pitchFamily="34" charset="0"/>
              <a:buChar char="•"/>
            </a:pPr>
            <a:endParaRPr lang="en-GB" sz="1400" dirty="0">
              <a:solidFill>
                <a:schemeClr val="bg1">
                  <a:lumMod val="50000"/>
                </a:schemeClr>
              </a:solidFill>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endParaRPr lang="en-GB" sz="14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lgn="ctr">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14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131E5EB-1F2D-0CAB-132C-FA61942B4F27}"/>
              </a:ext>
            </a:extLst>
          </p:cNvPr>
          <p:cNvPicPr>
            <a:picLocks noChangeAspect="1"/>
          </p:cNvPicPr>
          <p:nvPr/>
        </p:nvPicPr>
        <p:blipFill rotWithShape="1">
          <a:blip r:embed="rId3"/>
          <a:srcRect l="2091" r="-1"/>
          <a:stretch/>
        </p:blipFill>
        <p:spPr>
          <a:xfrm>
            <a:off x="8442917" y="1151022"/>
            <a:ext cx="3316267" cy="4555956"/>
          </a:xfrm>
          <a:prstGeom prst="rect">
            <a:avLst/>
          </a:prstGeom>
        </p:spPr>
      </p:pic>
      <p:sp>
        <p:nvSpPr>
          <p:cNvPr id="7" name="TextBox 6">
            <a:extLst>
              <a:ext uri="{FF2B5EF4-FFF2-40B4-BE49-F238E27FC236}">
                <a16:creationId xmlns:a16="http://schemas.microsoft.com/office/drawing/2014/main" id="{5AD539FA-CDC1-853F-7017-F62E31087766}"/>
              </a:ext>
            </a:extLst>
          </p:cNvPr>
          <p:cNvSpPr txBox="1"/>
          <p:nvPr/>
        </p:nvSpPr>
        <p:spPr>
          <a:xfrm>
            <a:off x="262407" y="527210"/>
            <a:ext cx="7887706" cy="8556188"/>
          </a:xfrm>
          <a:prstGeom prst="rect">
            <a:avLst/>
          </a:prstGeom>
          <a:noFill/>
        </p:spPr>
        <p:txBody>
          <a:bodyPr wrap="square" lIns="91440" tIns="45720" rIns="91440" bIns="45720" anchor="t">
            <a:spAutoFit/>
          </a:bodyPr>
          <a:lstStyle/>
          <a:p>
            <a:pPr>
              <a:buClr>
                <a:srgbClr val="F49001"/>
              </a:buClr>
            </a:pPr>
            <a:endParaRPr lang="en-GB" b="1" kern="150" dirty="0">
              <a:solidFill>
                <a:schemeClr val="tx2"/>
              </a:solidFill>
              <a:latin typeface="Aptos" panose="020B0004020202020204" pitchFamily="34" charset="0"/>
              <a:cs typeface="Times New Roman" panose="02020603050405020304" pitchFamily="18" charset="0"/>
            </a:endParaRPr>
          </a:p>
          <a:p>
            <a:pPr marL="285750" indent="-285750">
              <a:buClr>
                <a:srgbClr val="F49001"/>
              </a:buClr>
              <a:buFont typeface="Arial" panose="020B0604020202020204" pitchFamily="34" charset="0"/>
              <a:buChar char="•"/>
            </a:pPr>
            <a:r>
              <a:rPr lang="en-GB" sz="1600" dirty="0">
                <a:solidFill>
                  <a:srgbClr val="777777"/>
                </a:solidFill>
                <a:highlight>
                  <a:srgbClr val="FFFFFF"/>
                </a:highlight>
              </a:rPr>
              <a:t>We have developed patient and friends/family leaflets, which contains important information about what they can expect on move day </a:t>
            </a:r>
          </a:p>
          <a:p>
            <a:pPr marL="285750" indent="-285750">
              <a:buClr>
                <a:srgbClr val="F49001"/>
              </a:buClr>
              <a:buFont typeface="Arial" panose="020B0604020202020204" pitchFamily="34" charset="0"/>
              <a:buChar char="•"/>
            </a:pPr>
            <a:endParaRPr lang="en-GB" sz="1600" dirty="0">
              <a:solidFill>
                <a:srgbClr val="777777"/>
              </a:solidFill>
              <a:highlight>
                <a:srgbClr val="FFFFFF"/>
              </a:highlight>
            </a:endParaRPr>
          </a:p>
          <a:p>
            <a:pPr marL="285750" indent="-285750">
              <a:buClr>
                <a:srgbClr val="F49001"/>
              </a:buClr>
              <a:buFont typeface="Arial" panose="020B0604020202020204" pitchFamily="34" charset="0"/>
              <a:buChar char="•"/>
            </a:pPr>
            <a:r>
              <a:rPr lang="en-GB" sz="1600" dirty="0">
                <a:solidFill>
                  <a:srgbClr val="777777"/>
                </a:solidFill>
                <a:highlight>
                  <a:srgbClr val="FFFFFF"/>
                </a:highlight>
              </a:rPr>
              <a:t>These leaflets will be delivered to wards from Wednesday next week. There are separate leaflets for Maternity and Neonatal, which will be delivered this week. </a:t>
            </a:r>
          </a:p>
          <a:p>
            <a:pPr marL="285750" indent="-285750">
              <a:buClr>
                <a:srgbClr val="F49001"/>
              </a:buClr>
              <a:buFont typeface="Arial" panose="020B0604020202020204" pitchFamily="34" charset="0"/>
              <a:buChar char="•"/>
            </a:pPr>
            <a:endParaRPr lang="en-GB" sz="1600" dirty="0">
              <a:solidFill>
                <a:srgbClr val="777777"/>
              </a:solidFill>
              <a:highlight>
                <a:srgbClr val="FFFFFF"/>
              </a:highlight>
            </a:endParaRPr>
          </a:p>
          <a:p>
            <a:pPr marL="285750" indent="-285750">
              <a:buClr>
                <a:srgbClr val="F49001"/>
              </a:buClr>
              <a:buFont typeface="Arial" panose="020B0604020202020204" pitchFamily="34" charset="0"/>
              <a:buChar char="•"/>
            </a:pPr>
            <a:r>
              <a:rPr lang="en-GB" sz="1600" dirty="0">
                <a:solidFill>
                  <a:srgbClr val="777777"/>
                </a:solidFill>
                <a:highlight>
                  <a:srgbClr val="FFFFFF"/>
                </a:highlight>
              </a:rPr>
              <a:t>Please hand them out and encourage your teams to have a conversation with patients about the move. </a:t>
            </a:r>
          </a:p>
          <a:p>
            <a:pPr marL="285750" indent="-285750">
              <a:buClr>
                <a:srgbClr val="F49001"/>
              </a:buClr>
              <a:buFont typeface="Arial" panose="020B0604020202020204" pitchFamily="34" charset="0"/>
              <a:buChar char="•"/>
            </a:pPr>
            <a:endParaRPr lang="en-GB" sz="1600" b="1" dirty="0">
              <a:solidFill>
                <a:srgbClr val="777777"/>
              </a:solidFill>
              <a:highlight>
                <a:srgbClr val="FFFFFF"/>
              </a:highlight>
            </a:endParaRPr>
          </a:p>
          <a:p>
            <a:pPr>
              <a:buClr>
                <a:srgbClr val="F49001"/>
              </a:buClr>
            </a:pPr>
            <a:r>
              <a:rPr lang="en-GB" sz="1600" b="1" dirty="0">
                <a:solidFill>
                  <a:srgbClr val="777777"/>
                </a:solidFill>
                <a:highlight>
                  <a:srgbClr val="FFFFFF"/>
                </a:highlight>
              </a:rPr>
              <a:t>Some key things to discuss are:</a:t>
            </a:r>
          </a:p>
          <a:p>
            <a:pPr>
              <a:buClr>
                <a:srgbClr val="F49001"/>
              </a:buClr>
            </a:pPr>
            <a:endParaRPr lang="en-GB" sz="1600" dirty="0">
              <a:solidFill>
                <a:srgbClr val="777777"/>
              </a:solidFill>
              <a:highlight>
                <a:srgbClr val="FFFFFF"/>
              </a:highlight>
            </a:endParaRPr>
          </a:p>
          <a:p>
            <a:pPr marL="285750" indent="-285750">
              <a:buClr>
                <a:srgbClr val="F49001"/>
              </a:buClr>
              <a:buFont typeface="Arial" panose="020B0604020202020204" pitchFamily="34" charset="0"/>
              <a:buChar char="•"/>
            </a:pPr>
            <a:r>
              <a:rPr lang="en-GB" sz="1600" dirty="0">
                <a:solidFill>
                  <a:srgbClr val="777777"/>
                </a:solidFill>
                <a:highlight>
                  <a:srgbClr val="FFFFFF"/>
                </a:highlight>
              </a:rPr>
              <a:t>Taking any valuables home – patients will only be able to take a small bag on the ambulance with them – so please encourage them to send personal belongings, especially valuables, home with friends or family</a:t>
            </a:r>
          </a:p>
          <a:p>
            <a:pPr marL="285750" indent="-285750">
              <a:buClr>
                <a:srgbClr val="F49001"/>
              </a:buClr>
              <a:buFont typeface="Arial" panose="020B0604020202020204" pitchFamily="34" charset="0"/>
              <a:buChar char="•"/>
            </a:pPr>
            <a:endParaRPr lang="en-GB" sz="1600" dirty="0">
              <a:solidFill>
                <a:srgbClr val="777777"/>
              </a:solidFill>
              <a:highlight>
                <a:srgbClr val="FFFFFF"/>
              </a:highlight>
            </a:endParaRPr>
          </a:p>
          <a:p>
            <a:pPr marL="285750" indent="-285750">
              <a:buClr>
                <a:srgbClr val="F49001"/>
              </a:buClr>
              <a:buFont typeface="Arial" panose="020B0604020202020204" pitchFamily="34" charset="0"/>
              <a:buChar char="•"/>
            </a:pPr>
            <a:r>
              <a:rPr lang="en-GB" sz="1600" dirty="0">
                <a:solidFill>
                  <a:srgbClr val="777777"/>
                </a:solidFill>
                <a:highlight>
                  <a:srgbClr val="FFFFFF"/>
                </a:highlight>
              </a:rPr>
              <a:t>No visiting on move day – there will no visiting at City Hospital on 10 November unless children, vulnerable or end of life. Visiting will be open at Midland Met from 4.30pm on Sunday 10 November. </a:t>
            </a:r>
            <a:r>
              <a:rPr lang="en-GB" sz="1600" b="1" dirty="0">
                <a:solidFill>
                  <a:srgbClr val="777777"/>
                </a:solidFill>
                <a:highlight>
                  <a:srgbClr val="FFFFFF"/>
                </a:highlight>
              </a:rPr>
              <a:t>Visiting times for wards already at Midland Met remains the same as normal.</a:t>
            </a:r>
            <a:br>
              <a:rPr lang="en-GB" sz="1600" dirty="0">
                <a:solidFill>
                  <a:srgbClr val="777777"/>
                </a:solidFill>
                <a:highlight>
                  <a:srgbClr val="FFFFFF"/>
                </a:highlight>
              </a:rPr>
            </a:br>
            <a:br>
              <a:rPr lang="en-GB" sz="1600" dirty="0">
                <a:solidFill>
                  <a:srgbClr val="777777"/>
                </a:solidFill>
                <a:highlight>
                  <a:srgbClr val="FFFFFF"/>
                </a:highlight>
              </a:rPr>
            </a:br>
            <a:endParaRPr lang="en-GB" sz="1600" dirty="0">
              <a:solidFill>
                <a:srgbClr val="777777"/>
              </a:solidFill>
              <a:highlight>
                <a:srgbClr val="FFFFFF"/>
              </a:highlight>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endParaRPr lang="en-GB" sz="14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highlight>
                <a:srgbClr val="FFFF00"/>
              </a:highlight>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lgn="ctr">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11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ECDBD0-8661-1DEC-F7DC-8F5D0C514C80}"/>
              </a:ext>
            </a:extLst>
          </p:cNvPr>
          <p:cNvSpPr txBox="1"/>
          <p:nvPr/>
        </p:nvSpPr>
        <p:spPr>
          <a:xfrm>
            <a:off x="9211733" y="304273"/>
            <a:ext cx="1054942" cy="1200329"/>
          </a:xfrm>
          <a:prstGeom prst="rect">
            <a:avLst/>
          </a:prstGeom>
          <a:solidFill>
            <a:schemeClr val="bg1"/>
          </a:solidFill>
        </p:spPr>
        <p:txBody>
          <a:bodyPr wrap="square" rtlCol="0">
            <a:spAutoFit/>
          </a:bodyPr>
          <a:lstStyle/>
          <a:p>
            <a:endParaRPr lang="en-GB"/>
          </a:p>
          <a:p>
            <a:endParaRPr lang="en-GB"/>
          </a:p>
          <a:p>
            <a:endParaRPr lang="en-GB"/>
          </a:p>
          <a:p>
            <a:endParaRPr lang="en-GB"/>
          </a:p>
        </p:txBody>
      </p:sp>
      <p:sp>
        <p:nvSpPr>
          <p:cNvPr id="8" name="Content Placeholder 2">
            <a:extLst>
              <a:ext uri="{FF2B5EF4-FFF2-40B4-BE49-F238E27FC236}">
                <a16:creationId xmlns:a16="http://schemas.microsoft.com/office/drawing/2014/main" id="{F0148638-2CD5-BF29-EE6F-6B433102C62E}"/>
              </a:ext>
            </a:extLst>
          </p:cNvPr>
          <p:cNvSpPr txBox="1">
            <a:spLocks/>
          </p:cNvSpPr>
          <p:nvPr/>
        </p:nvSpPr>
        <p:spPr>
          <a:xfrm>
            <a:off x="347612" y="1264934"/>
            <a:ext cx="11411572" cy="45559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solidFill>
                <a:srgbClr val="000000"/>
              </a:solidFill>
              <a:latin typeface="Barlow" panose="020B0604020202020204" pitchFamily="2" charset="0"/>
            </a:endParaRPr>
          </a:p>
        </p:txBody>
      </p:sp>
      <p:pic>
        <p:nvPicPr>
          <p:cNvPr id="3" name="Picture 2" descr="A close-up of a web page&#10;&#10;Description automatically generated">
            <a:extLst>
              <a:ext uri="{FF2B5EF4-FFF2-40B4-BE49-F238E27FC236}">
                <a16:creationId xmlns:a16="http://schemas.microsoft.com/office/drawing/2014/main" id="{958C14BD-23F8-8853-70F3-4EEFE2B58AA5}"/>
              </a:ext>
            </a:extLst>
          </p:cNvPr>
          <p:cNvPicPr>
            <a:picLocks noChangeAspect="1"/>
          </p:cNvPicPr>
          <p:nvPr/>
        </p:nvPicPr>
        <p:blipFill>
          <a:blip r:embed="rId3"/>
          <a:stretch>
            <a:fillRect/>
          </a:stretch>
        </p:blipFill>
        <p:spPr>
          <a:xfrm>
            <a:off x="2955851" y="0"/>
            <a:ext cx="9236149" cy="6858000"/>
          </a:xfrm>
          <a:prstGeom prst="rect">
            <a:avLst/>
          </a:prstGeom>
        </p:spPr>
      </p:pic>
      <p:sp>
        <p:nvSpPr>
          <p:cNvPr id="2" name="TextBox 1">
            <a:extLst>
              <a:ext uri="{FF2B5EF4-FFF2-40B4-BE49-F238E27FC236}">
                <a16:creationId xmlns:a16="http://schemas.microsoft.com/office/drawing/2014/main" id="{86859E08-61CF-E988-5702-4FD245106F54}"/>
              </a:ext>
            </a:extLst>
          </p:cNvPr>
          <p:cNvSpPr txBox="1"/>
          <p:nvPr/>
        </p:nvSpPr>
        <p:spPr>
          <a:xfrm>
            <a:off x="138807" y="240475"/>
            <a:ext cx="2721351" cy="6894195"/>
          </a:xfrm>
          <a:prstGeom prst="rect">
            <a:avLst/>
          </a:prstGeom>
          <a:noFill/>
        </p:spPr>
        <p:txBody>
          <a:bodyPr wrap="square" rtlCol="0">
            <a:spAutoFit/>
          </a:bodyPr>
          <a:lstStyle/>
          <a:p>
            <a:pPr marL="285750" indent="-285750">
              <a:buClr>
                <a:srgbClr val="F49001"/>
              </a:buClr>
              <a:buFont typeface="Arial" panose="020B0604020202020204" pitchFamily="34" charset="0"/>
              <a:buChar char="•"/>
            </a:pPr>
            <a:r>
              <a:rPr lang="en-GB" sz="1600" dirty="0">
                <a:solidFill>
                  <a:schemeClr val="tx1">
                    <a:lumMod val="50000"/>
                    <a:lumOff val="50000"/>
                  </a:schemeClr>
                </a:solidFill>
              </a:rPr>
              <a:t>There were lots of issues raised about who to contact for what and how to contact them </a:t>
            </a:r>
          </a:p>
          <a:p>
            <a:pPr>
              <a:buClr>
                <a:srgbClr val="F49001"/>
              </a:buClr>
            </a:pPr>
            <a:endParaRPr lang="en-GB" sz="1600" dirty="0">
              <a:solidFill>
                <a:schemeClr val="tx1">
                  <a:lumMod val="50000"/>
                  <a:lumOff val="50000"/>
                </a:schemeClr>
              </a:solidFill>
            </a:endParaRPr>
          </a:p>
          <a:p>
            <a:pPr marL="285750" indent="-285750">
              <a:buClr>
                <a:srgbClr val="F49001"/>
              </a:buClr>
              <a:buFont typeface="Arial" panose="020B0604020202020204" pitchFamily="34" charset="0"/>
              <a:buChar char="•"/>
            </a:pPr>
            <a:r>
              <a:rPr lang="en-GB" sz="1600" dirty="0">
                <a:solidFill>
                  <a:schemeClr val="tx1">
                    <a:lumMod val="50000"/>
                    <a:lumOff val="50000"/>
                  </a:schemeClr>
                </a:solidFill>
              </a:rPr>
              <a:t>This graphic aims to help you with that </a:t>
            </a:r>
          </a:p>
          <a:p>
            <a:pPr marL="285750" indent="-285750">
              <a:buClr>
                <a:srgbClr val="F49001"/>
              </a:buClr>
              <a:buFont typeface="Arial" panose="020B0604020202020204" pitchFamily="34" charset="0"/>
              <a:buChar char="•"/>
            </a:pPr>
            <a:endParaRPr lang="en-GB" sz="1600" dirty="0">
              <a:solidFill>
                <a:schemeClr val="tx1">
                  <a:lumMod val="50000"/>
                  <a:lumOff val="50000"/>
                </a:schemeClr>
              </a:solidFill>
            </a:endParaRPr>
          </a:p>
          <a:p>
            <a:pPr marL="285750" indent="-285750">
              <a:buClr>
                <a:srgbClr val="F49001"/>
              </a:buClr>
              <a:buFont typeface="Arial" panose="020B0604020202020204" pitchFamily="34" charset="0"/>
              <a:buChar char="•"/>
            </a:pPr>
            <a:r>
              <a:rPr lang="en-GB" sz="1600" dirty="0">
                <a:solidFill>
                  <a:schemeClr val="tx1">
                    <a:lumMod val="50000"/>
                    <a:lumOff val="50000"/>
                  </a:schemeClr>
                </a:solidFill>
              </a:rPr>
              <a:t>Please share it with your staff – a printed one has also been distributed to wards and departments</a:t>
            </a:r>
          </a:p>
          <a:p>
            <a:pPr marL="285750" indent="-285750">
              <a:buClr>
                <a:srgbClr val="F49001"/>
              </a:buClr>
              <a:buFont typeface="Arial" panose="020B0604020202020204" pitchFamily="34" charset="0"/>
              <a:buChar char="•"/>
            </a:pPr>
            <a:endParaRPr lang="en-GB" sz="1600" dirty="0">
              <a:solidFill>
                <a:schemeClr val="tx1">
                  <a:lumMod val="50000"/>
                  <a:lumOff val="50000"/>
                </a:schemeClr>
              </a:solidFill>
            </a:endParaRPr>
          </a:p>
          <a:p>
            <a:pPr marL="285750" indent="-285750">
              <a:buClr>
                <a:srgbClr val="F49001"/>
              </a:buClr>
              <a:buFont typeface="Arial" panose="020B0604020202020204" pitchFamily="34" charset="0"/>
              <a:buChar char="•"/>
            </a:pPr>
            <a:r>
              <a:rPr lang="en-GB" sz="1600" dirty="0">
                <a:solidFill>
                  <a:schemeClr val="tx1">
                    <a:lumMod val="50000"/>
                    <a:lumOff val="50000"/>
                  </a:schemeClr>
                </a:solidFill>
              </a:rPr>
              <a:t>It is also worth sharing with teams who are yet to move, to help familiarise themselves with MMUH</a:t>
            </a:r>
          </a:p>
          <a:p>
            <a:pPr marL="285750" indent="-285750">
              <a:buClr>
                <a:srgbClr val="F49001"/>
              </a:buClr>
              <a:buFont typeface="Arial" panose="020B0604020202020204" pitchFamily="34" charset="0"/>
              <a:buChar char="•"/>
            </a:pPr>
            <a:endParaRPr lang="en-GB" sz="1600" dirty="0">
              <a:solidFill>
                <a:schemeClr val="tx1">
                  <a:lumMod val="50000"/>
                  <a:lumOff val="50000"/>
                </a:schemeClr>
              </a:solidFill>
            </a:endParaRPr>
          </a:p>
          <a:p>
            <a:pPr marL="285750" indent="-285750">
              <a:buClr>
                <a:srgbClr val="F49001"/>
              </a:buClr>
              <a:buFont typeface="Arial" panose="020B0604020202020204" pitchFamily="34" charset="0"/>
              <a:buChar char="•"/>
            </a:pPr>
            <a:r>
              <a:rPr lang="en-GB" sz="1600" dirty="0">
                <a:solidFill>
                  <a:schemeClr val="tx1">
                    <a:lumMod val="50000"/>
                    <a:lumOff val="50000"/>
                  </a:schemeClr>
                </a:solidFill>
              </a:rPr>
              <a:t>If you need more copies, please email swbh.comms@nhs.net</a:t>
            </a:r>
          </a:p>
          <a:p>
            <a:pPr marL="285750" indent="-285750">
              <a:buClr>
                <a:srgbClr val="F49001"/>
              </a:buClr>
              <a:buFont typeface="Arial" panose="020B0604020202020204" pitchFamily="34" charset="0"/>
              <a:buChar char="•"/>
            </a:pPr>
            <a:endParaRPr lang="en-GB" dirty="0">
              <a:solidFill>
                <a:schemeClr val="tx1">
                  <a:lumMod val="50000"/>
                  <a:lumOff val="50000"/>
                </a:schemeClr>
              </a:solidFill>
            </a:endParaRPr>
          </a:p>
          <a:p>
            <a:pPr marL="285750" indent="-285750">
              <a:buClr>
                <a:srgbClr val="F49001"/>
              </a:buClr>
              <a:buFont typeface="Arial" panose="020B0604020202020204" pitchFamily="34" charset="0"/>
              <a:buChar char="•"/>
            </a:pPr>
            <a:endParaRPr lang="en-GB" dirty="0">
              <a:solidFill>
                <a:schemeClr val="tx1">
                  <a:lumMod val="50000"/>
                  <a:lumOff val="50000"/>
                </a:schemeClr>
              </a:solidFill>
            </a:endParaRPr>
          </a:p>
          <a:p>
            <a:pPr marL="285750" indent="-285750">
              <a:buClr>
                <a:srgbClr val="F49001"/>
              </a:buClr>
              <a:buFont typeface="Arial" panose="020B0604020202020204" pitchFamily="34" charset="0"/>
              <a:buChar char="•"/>
            </a:pPr>
            <a:endParaRPr lang="en-GB" dirty="0">
              <a:solidFill>
                <a:schemeClr val="tx1">
                  <a:lumMod val="50000"/>
                  <a:lumOff val="50000"/>
                </a:schemeClr>
              </a:solidFill>
            </a:endParaRPr>
          </a:p>
          <a:p>
            <a:pPr marL="285750" indent="-285750">
              <a:buClr>
                <a:srgbClr val="F49001"/>
              </a:buClr>
              <a:buFont typeface="Arial" panose="020B0604020202020204" pitchFamily="34" charset="0"/>
              <a:buChar char="•"/>
            </a:pPr>
            <a:endParaRPr lang="en-GB" dirty="0"/>
          </a:p>
          <a:p>
            <a:pPr marL="285750" indent="-285750">
              <a:buClr>
                <a:srgbClr val="F49001"/>
              </a:buClr>
              <a:buFont typeface="Arial" panose="020B0604020202020204" pitchFamily="34" charset="0"/>
              <a:buChar char="•"/>
            </a:pPr>
            <a:endParaRPr lang="en-GB" dirty="0"/>
          </a:p>
        </p:txBody>
      </p:sp>
    </p:spTree>
    <p:extLst>
      <p:ext uri="{BB962C8B-B14F-4D97-AF65-F5344CB8AC3E}">
        <p14:creationId xmlns:p14="http://schemas.microsoft.com/office/powerpoint/2010/main" val="55186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0;p217">
            <a:extLst>
              <a:ext uri="{FF2B5EF4-FFF2-40B4-BE49-F238E27FC236}">
                <a16:creationId xmlns:a16="http://schemas.microsoft.com/office/drawing/2014/main" id="{698666D6-9ACA-B739-2671-09C7BFFD3DF7}"/>
              </a:ext>
            </a:extLst>
          </p:cNvPr>
          <p:cNvSpPr txBox="1"/>
          <p:nvPr/>
        </p:nvSpPr>
        <p:spPr>
          <a:xfrm>
            <a:off x="307596" y="2164378"/>
            <a:ext cx="11576808" cy="1742804"/>
          </a:xfrm>
          <a:prstGeom prst="rect">
            <a:avLst/>
          </a:prstGeom>
          <a:noFill/>
          <a:ln>
            <a:noFill/>
          </a:ln>
        </p:spPr>
        <p:txBody>
          <a:bodyPr spcFirstLastPara="1" wrap="square" lIns="91425" tIns="91425" rIns="91425" bIns="91425" anchor="t" anchorCtr="0">
            <a:noAutofit/>
          </a:bodyPr>
          <a:lstStyle/>
          <a:p>
            <a:pPr algn="ctr">
              <a:buClr>
                <a:srgbClr val="F49001"/>
              </a:buClr>
            </a:pPr>
            <a:r>
              <a:rPr lang="en-GB" sz="4800" b="1">
                <a:solidFill>
                  <a:srgbClr val="F49001"/>
                </a:solidFill>
                <a:latin typeface="Arial" panose="020B0604020202020204" pitchFamily="34" charset="0"/>
                <a:cs typeface="Arial" panose="020B0604020202020204" pitchFamily="34" charset="0"/>
              </a:rPr>
              <a:t>Let’s chat: Your opportunity </a:t>
            </a:r>
          </a:p>
          <a:p>
            <a:pPr algn="ctr">
              <a:buClr>
                <a:srgbClr val="F49001"/>
              </a:buClr>
            </a:pPr>
            <a:r>
              <a:rPr lang="en-GB" sz="4800" b="1">
                <a:solidFill>
                  <a:srgbClr val="F49001"/>
                </a:solidFill>
                <a:latin typeface="Arial" panose="020B0604020202020204" pitchFamily="34" charset="0"/>
                <a:cs typeface="Arial" panose="020B0604020202020204" pitchFamily="34" charset="0"/>
              </a:rPr>
              <a:t>to ask questions</a:t>
            </a:r>
          </a:p>
        </p:txBody>
      </p:sp>
    </p:spTree>
    <p:extLst>
      <p:ext uri="{BB962C8B-B14F-4D97-AF65-F5344CB8AC3E}">
        <p14:creationId xmlns:p14="http://schemas.microsoft.com/office/powerpoint/2010/main" val="245889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0E3A2-2083-C874-56D4-A99922E21F09}"/>
              </a:ext>
            </a:extLst>
          </p:cNvPr>
          <p:cNvSpPr txBox="1"/>
          <p:nvPr/>
        </p:nvSpPr>
        <p:spPr>
          <a:xfrm>
            <a:off x="2731238" y="458604"/>
            <a:ext cx="6422064" cy="830997"/>
          </a:xfrm>
          <a:prstGeom prst="rect">
            <a:avLst/>
          </a:prstGeom>
          <a:noFill/>
        </p:spPr>
        <p:txBody>
          <a:bodyPr wrap="square">
            <a:spAutoFit/>
          </a:bodyPr>
          <a:lstStyle/>
          <a:p>
            <a:pPr algn="ctr">
              <a:buClr>
                <a:srgbClr val="F49001"/>
              </a:buClr>
            </a:pPr>
            <a:r>
              <a:rPr lang="en-GB" sz="4800" b="1" dirty="0" err="1">
                <a:solidFill>
                  <a:srgbClr val="F49001"/>
                </a:solidFill>
                <a:latin typeface="Arial" panose="020B0604020202020204" pitchFamily="34" charset="0"/>
                <a:cs typeface="Arial" panose="020B0604020202020204" pitchFamily="34" charset="0"/>
              </a:rPr>
              <a:t>Slido</a:t>
            </a:r>
            <a:endParaRPr lang="en-GB" sz="4800" b="1" dirty="0">
              <a:solidFill>
                <a:srgbClr val="F4900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7E34E1B-EDC5-FE85-0D01-2284BEE85DA7}"/>
              </a:ext>
            </a:extLst>
          </p:cNvPr>
          <p:cNvSpPr txBox="1"/>
          <p:nvPr/>
        </p:nvSpPr>
        <p:spPr>
          <a:xfrm>
            <a:off x="6326373" y="2324915"/>
            <a:ext cx="6422064" cy="1938992"/>
          </a:xfrm>
          <a:prstGeom prst="rect">
            <a:avLst/>
          </a:prstGeom>
          <a:noFill/>
        </p:spPr>
        <p:txBody>
          <a:bodyPr wrap="square">
            <a:spAutoFit/>
          </a:bodyPr>
          <a:lstStyle/>
          <a:p>
            <a:r>
              <a:rPr lang="en-GB" sz="4000" dirty="0"/>
              <a:t>3487911</a:t>
            </a:r>
            <a:br>
              <a:rPr lang="en-GB" sz="4000" dirty="0"/>
            </a:br>
            <a:endParaRPr lang="en-GB" sz="4000" dirty="0"/>
          </a:p>
          <a:p>
            <a:r>
              <a:rPr lang="en-GB" sz="4000" dirty="0"/>
              <a:t>slido.com </a:t>
            </a:r>
          </a:p>
        </p:txBody>
      </p:sp>
      <p:pic>
        <p:nvPicPr>
          <p:cNvPr id="4" name="Picture 3">
            <a:extLst>
              <a:ext uri="{FF2B5EF4-FFF2-40B4-BE49-F238E27FC236}">
                <a16:creationId xmlns:a16="http://schemas.microsoft.com/office/drawing/2014/main" id="{7AE8A165-FA9D-C1E7-2517-C5FE13EE4CA9}"/>
              </a:ext>
            </a:extLst>
          </p:cNvPr>
          <p:cNvPicPr>
            <a:picLocks noChangeAspect="1"/>
          </p:cNvPicPr>
          <p:nvPr/>
        </p:nvPicPr>
        <p:blipFill>
          <a:blip r:embed="rId2"/>
          <a:stretch>
            <a:fillRect/>
          </a:stretch>
        </p:blipFill>
        <p:spPr>
          <a:xfrm>
            <a:off x="1390651" y="1535297"/>
            <a:ext cx="3787406" cy="3787406"/>
          </a:xfrm>
          <a:prstGeom prst="rect">
            <a:avLst/>
          </a:prstGeom>
        </p:spPr>
      </p:pic>
    </p:spTree>
    <p:extLst>
      <p:ext uri="{BB962C8B-B14F-4D97-AF65-F5344CB8AC3E}">
        <p14:creationId xmlns:p14="http://schemas.microsoft.com/office/powerpoint/2010/main" val="394853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0;p217">
            <a:extLst>
              <a:ext uri="{FF2B5EF4-FFF2-40B4-BE49-F238E27FC236}">
                <a16:creationId xmlns:a16="http://schemas.microsoft.com/office/drawing/2014/main" id="{698666D6-9ACA-B739-2671-09C7BFFD3DF7}"/>
              </a:ext>
            </a:extLst>
          </p:cNvPr>
          <p:cNvSpPr txBox="1"/>
          <p:nvPr/>
        </p:nvSpPr>
        <p:spPr>
          <a:xfrm>
            <a:off x="456452" y="122927"/>
            <a:ext cx="11576808" cy="1742804"/>
          </a:xfrm>
          <a:prstGeom prst="rect">
            <a:avLst/>
          </a:prstGeom>
          <a:noFill/>
          <a:ln>
            <a:noFill/>
          </a:ln>
        </p:spPr>
        <p:txBody>
          <a:bodyPr spcFirstLastPara="1" wrap="square" lIns="91425" tIns="91425" rIns="91425" bIns="91425" anchor="t" anchorCtr="0">
            <a:noAutofit/>
          </a:bodyPr>
          <a:lstStyle/>
          <a:p>
            <a:pPr algn="ctr">
              <a:buClr>
                <a:srgbClr val="F49001"/>
              </a:buClr>
            </a:pPr>
            <a:r>
              <a:rPr lang="en-GB" sz="4800" b="1" dirty="0">
                <a:solidFill>
                  <a:srgbClr val="F49001"/>
                </a:solidFill>
                <a:latin typeface="Arial" panose="020B0604020202020204" pitchFamily="34" charset="0"/>
                <a:cs typeface="Arial" panose="020B0604020202020204" pitchFamily="34" charset="0"/>
              </a:rPr>
              <a:t>Your feedback </a:t>
            </a:r>
          </a:p>
        </p:txBody>
      </p:sp>
      <p:pic>
        <p:nvPicPr>
          <p:cNvPr id="2" name="Picture 1" descr="A qr code with black squares&#10;&#10;Description automatically generated">
            <a:extLst>
              <a:ext uri="{FF2B5EF4-FFF2-40B4-BE49-F238E27FC236}">
                <a16:creationId xmlns:a16="http://schemas.microsoft.com/office/drawing/2014/main" id="{0D43C013-2673-D102-0935-20AD3BD8867F}"/>
              </a:ext>
            </a:extLst>
          </p:cNvPr>
          <p:cNvPicPr>
            <a:picLocks noChangeAspect="1"/>
          </p:cNvPicPr>
          <p:nvPr/>
        </p:nvPicPr>
        <p:blipFill>
          <a:blip r:embed="rId2"/>
          <a:stretch>
            <a:fillRect/>
          </a:stretch>
        </p:blipFill>
        <p:spPr>
          <a:xfrm>
            <a:off x="9569440" y="1448725"/>
            <a:ext cx="2191565" cy="2191565"/>
          </a:xfrm>
          <a:prstGeom prst="rect">
            <a:avLst/>
          </a:prstGeom>
        </p:spPr>
      </p:pic>
      <p:sp>
        <p:nvSpPr>
          <p:cNvPr id="6" name="TextBox 5">
            <a:extLst>
              <a:ext uri="{FF2B5EF4-FFF2-40B4-BE49-F238E27FC236}">
                <a16:creationId xmlns:a16="http://schemas.microsoft.com/office/drawing/2014/main" id="{F5C58977-7053-894D-E189-9FEA0E6A7BE1}"/>
              </a:ext>
            </a:extLst>
          </p:cNvPr>
          <p:cNvSpPr txBox="1"/>
          <p:nvPr/>
        </p:nvSpPr>
        <p:spPr>
          <a:xfrm>
            <a:off x="7453807" y="994329"/>
            <a:ext cx="6422832" cy="369332"/>
          </a:xfrm>
          <a:prstGeom prst="rect">
            <a:avLst/>
          </a:prstGeom>
          <a:noFill/>
        </p:spPr>
        <p:txBody>
          <a:bodyPr wrap="square">
            <a:spAutoFit/>
          </a:bodyPr>
          <a:lstStyle/>
          <a:p>
            <a:r>
              <a:rPr lang="en-GB" dirty="0">
                <a:hlinkClick r:id="rId3"/>
              </a:rPr>
              <a:t>https://www.surveymonkey.com/r/midlandmet</a:t>
            </a:r>
            <a:r>
              <a:rPr lang="en-GB" dirty="0"/>
              <a:t> </a:t>
            </a:r>
          </a:p>
        </p:txBody>
      </p:sp>
      <p:sp>
        <p:nvSpPr>
          <p:cNvPr id="7" name="TextBox 6">
            <a:extLst>
              <a:ext uri="{FF2B5EF4-FFF2-40B4-BE49-F238E27FC236}">
                <a16:creationId xmlns:a16="http://schemas.microsoft.com/office/drawing/2014/main" id="{797E2965-6B26-C588-8EC4-DBCFB1A95463}"/>
              </a:ext>
            </a:extLst>
          </p:cNvPr>
          <p:cNvSpPr txBox="1"/>
          <p:nvPr/>
        </p:nvSpPr>
        <p:spPr>
          <a:xfrm>
            <a:off x="248525" y="1770256"/>
            <a:ext cx="9182554" cy="4062651"/>
          </a:xfrm>
          <a:prstGeom prst="rect">
            <a:avLst/>
          </a:prstGeom>
          <a:noFill/>
        </p:spPr>
        <p:txBody>
          <a:bodyPr wrap="square" rtlCol="0">
            <a:spAutoFit/>
          </a:bodyPr>
          <a:lstStyle/>
          <a:p>
            <a:pPr marL="285750" indent="-285750">
              <a:buClr>
                <a:srgbClr val="F49001"/>
              </a:buClr>
              <a:buFont typeface="Arial" panose="020B0604020202020204" pitchFamily="34" charset="0"/>
              <a:buChar char="•"/>
            </a:pPr>
            <a:r>
              <a:rPr lang="en-GB" sz="1300" dirty="0">
                <a:solidFill>
                  <a:schemeClr val="bg2">
                    <a:lumMod val="50000"/>
                  </a:schemeClr>
                </a:solidFill>
                <a:latin typeface="Arial" panose="020B0604020202020204" pitchFamily="34" charset="0"/>
                <a:cs typeface="Arial" panose="020B0604020202020204" pitchFamily="34" charset="0"/>
              </a:rPr>
              <a:t>Thank you to those you have taken time to feedback on how they felt the move was and how they have been settling into Midland Met</a:t>
            </a:r>
          </a:p>
          <a:p>
            <a:pPr marL="285750" indent="-285750">
              <a:buClr>
                <a:srgbClr val="F49001"/>
              </a:buClr>
              <a:buFont typeface="Arial" panose="020B0604020202020204" pitchFamily="34" charset="0"/>
              <a:buChar char="•"/>
            </a:pPr>
            <a:endParaRPr lang="en-GB" sz="13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300" dirty="0">
                <a:solidFill>
                  <a:schemeClr val="bg2">
                    <a:lumMod val="50000"/>
                  </a:schemeClr>
                </a:solidFill>
                <a:latin typeface="Arial" panose="020B0604020202020204" pitchFamily="34" charset="0"/>
                <a:cs typeface="Arial" panose="020B0604020202020204" pitchFamily="34" charset="0"/>
              </a:rPr>
              <a:t>The survey is still open for you to continue to share your thoughts, and please encourage your teams to do the same</a:t>
            </a:r>
          </a:p>
          <a:p>
            <a:pPr marL="285750" indent="-285750">
              <a:buClr>
                <a:srgbClr val="F49001"/>
              </a:buClr>
              <a:buFont typeface="Arial" panose="020B0604020202020204" pitchFamily="34" charset="0"/>
              <a:buChar char="•"/>
            </a:pPr>
            <a:endParaRPr lang="en-GB" sz="13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300" dirty="0">
                <a:solidFill>
                  <a:schemeClr val="bg2">
                    <a:lumMod val="50000"/>
                  </a:schemeClr>
                </a:solidFill>
                <a:latin typeface="Arial" panose="020B0604020202020204" pitchFamily="34" charset="0"/>
                <a:cs typeface="Arial" panose="020B0604020202020204" pitchFamily="34" charset="0"/>
              </a:rPr>
              <a:t>Some of the common feedback and what we are doing about it is summarised below:</a:t>
            </a:r>
          </a:p>
          <a:p>
            <a:pPr>
              <a:buClr>
                <a:srgbClr val="F49001"/>
              </a:buClr>
            </a:pPr>
            <a:endParaRPr lang="en-GB" sz="1300" dirty="0">
              <a:solidFill>
                <a:schemeClr val="bg2">
                  <a:lumMod val="50000"/>
                </a:schemeClr>
              </a:solidFill>
              <a:latin typeface="Arial" panose="020B0604020202020204" pitchFamily="34" charset="0"/>
              <a:cs typeface="Arial" panose="020B0604020202020204" pitchFamily="34" charset="0"/>
            </a:endParaRPr>
          </a:p>
          <a:p>
            <a:pPr>
              <a:buClr>
                <a:srgbClr val="F49001"/>
              </a:buClr>
            </a:pPr>
            <a:r>
              <a:rPr lang="en-GB" sz="1300" b="1" dirty="0">
                <a:solidFill>
                  <a:schemeClr val="bg2">
                    <a:lumMod val="50000"/>
                  </a:schemeClr>
                </a:solidFill>
                <a:latin typeface="Arial" panose="020B0604020202020204" pitchFamily="34" charset="0"/>
                <a:cs typeface="Arial" panose="020B0604020202020204" pitchFamily="34" charset="0"/>
              </a:rPr>
              <a:t>Signage is an issue: </a:t>
            </a:r>
            <a:r>
              <a:rPr lang="en-GB" sz="1300" dirty="0">
                <a:solidFill>
                  <a:schemeClr val="bg2">
                    <a:lumMod val="50000"/>
                  </a:schemeClr>
                </a:solidFill>
                <a:latin typeface="Arial" panose="020B0604020202020204" pitchFamily="34" charset="0"/>
                <a:cs typeface="Arial" panose="020B0604020202020204" pitchFamily="34" charset="0"/>
              </a:rPr>
              <a:t>We now have a working group who are focussing on how we can improve navigation around the site. We will be investing in more signage and making more use of volunteers and navigators to assist both staff and patients </a:t>
            </a:r>
            <a:endParaRPr lang="en-GB" sz="1300" b="1" dirty="0">
              <a:solidFill>
                <a:schemeClr val="bg2">
                  <a:lumMod val="50000"/>
                </a:schemeClr>
              </a:solidFill>
              <a:latin typeface="Arial" panose="020B0604020202020204" pitchFamily="34" charset="0"/>
              <a:cs typeface="Arial" panose="020B0604020202020204" pitchFamily="34" charset="0"/>
            </a:endParaRPr>
          </a:p>
          <a:p>
            <a:pPr>
              <a:buClr>
                <a:srgbClr val="F49001"/>
              </a:buClr>
            </a:pPr>
            <a:endParaRPr lang="en-GB" sz="1300" b="1" dirty="0">
              <a:solidFill>
                <a:schemeClr val="bg2">
                  <a:lumMod val="50000"/>
                </a:schemeClr>
              </a:solidFill>
              <a:latin typeface="Arial" panose="020B0604020202020204" pitchFamily="34" charset="0"/>
              <a:cs typeface="Arial" panose="020B0604020202020204" pitchFamily="34" charset="0"/>
            </a:endParaRPr>
          </a:p>
          <a:p>
            <a:pPr>
              <a:buClr>
                <a:srgbClr val="F49001"/>
              </a:buClr>
            </a:pPr>
            <a:r>
              <a:rPr lang="en-GB" sz="1300" b="1" dirty="0">
                <a:solidFill>
                  <a:schemeClr val="bg2">
                    <a:lumMod val="50000"/>
                  </a:schemeClr>
                </a:solidFill>
                <a:latin typeface="Arial" panose="020B0604020202020204" pitchFamily="34" charset="0"/>
                <a:cs typeface="Arial" panose="020B0604020202020204" pitchFamily="34" charset="0"/>
              </a:rPr>
              <a:t>Getting lost in the staff car park: </a:t>
            </a:r>
            <a:r>
              <a:rPr lang="en-GB" sz="1300" dirty="0">
                <a:solidFill>
                  <a:schemeClr val="bg2">
                    <a:lumMod val="50000"/>
                  </a:schemeClr>
                </a:solidFill>
                <a:latin typeface="Arial" panose="020B0604020202020204" pitchFamily="34" charset="0"/>
                <a:cs typeface="Arial" panose="020B0604020202020204" pitchFamily="34" charset="0"/>
              </a:rPr>
              <a:t>We will be adding more signage and colour coding the staff car park to help you navigate it more easily. The best tip is to remember what lift core you enter the building via and exit using the same one </a:t>
            </a:r>
            <a:endParaRPr lang="en-GB" sz="1300" b="1" dirty="0">
              <a:solidFill>
                <a:schemeClr val="bg2">
                  <a:lumMod val="50000"/>
                </a:schemeClr>
              </a:solidFill>
              <a:latin typeface="Arial" panose="020B0604020202020204" pitchFamily="34" charset="0"/>
              <a:cs typeface="Arial" panose="020B0604020202020204" pitchFamily="34" charset="0"/>
            </a:endParaRPr>
          </a:p>
          <a:p>
            <a:pPr>
              <a:buClr>
                <a:srgbClr val="F49001"/>
              </a:buClr>
            </a:pPr>
            <a:endParaRPr lang="en-GB" sz="1300" b="1" dirty="0">
              <a:solidFill>
                <a:schemeClr val="bg2">
                  <a:lumMod val="50000"/>
                </a:schemeClr>
              </a:solidFill>
              <a:latin typeface="Arial" panose="020B0604020202020204" pitchFamily="34" charset="0"/>
              <a:cs typeface="Arial" panose="020B0604020202020204" pitchFamily="34" charset="0"/>
            </a:endParaRPr>
          </a:p>
          <a:p>
            <a:pPr>
              <a:buClr>
                <a:srgbClr val="F49001"/>
              </a:buClr>
            </a:pPr>
            <a:r>
              <a:rPr lang="en-GB" sz="1300" b="1" dirty="0">
                <a:solidFill>
                  <a:schemeClr val="bg2">
                    <a:lumMod val="50000"/>
                  </a:schemeClr>
                </a:solidFill>
                <a:latin typeface="Arial" panose="020B0604020202020204" pitchFamily="34" charset="0"/>
                <a:cs typeface="Arial" panose="020B0604020202020204" pitchFamily="34" charset="0"/>
              </a:rPr>
              <a:t>Issues with temperatures: </a:t>
            </a:r>
            <a:r>
              <a:rPr lang="en-GB" sz="1300" dirty="0">
                <a:solidFill>
                  <a:schemeClr val="bg2">
                    <a:lumMod val="50000"/>
                  </a:schemeClr>
                </a:solidFill>
                <a:latin typeface="Arial" panose="020B0604020202020204" pitchFamily="34" charset="0"/>
                <a:cs typeface="Arial" panose="020B0604020202020204" pitchFamily="34" charset="0"/>
              </a:rPr>
              <a:t>Midland Met is an intelligent building – we don’t need to control the temperate by opening and closing the windows as we have done at Sandwell and City, or by using heaters and fans – in fact, these are counter productive. Temperatures in rooms and bays can be controlled by the thermostat on the wall. This week, we will be issuing a video from Warren and Kevin in Estates, explaining more about the building and how it works. </a:t>
            </a:r>
            <a:endParaRPr lang="en-GB" sz="13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endParaRPr lang="en-GB" sz="1200" dirty="0">
              <a:solidFill>
                <a:schemeClr val="bg2">
                  <a:lumMod val="50000"/>
                </a:schemeClr>
              </a:solidFill>
              <a:latin typeface="Arial" panose="020B0604020202020204" pitchFamily="34" charset="0"/>
              <a:cs typeface="Arial" panose="020B0604020202020204" pitchFamily="34" charset="0"/>
            </a:endParaRPr>
          </a:p>
          <a:p>
            <a:pPr>
              <a:buClr>
                <a:srgbClr val="FFC000"/>
              </a:buClr>
            </a:pPr>
            <a:endParaRPr lang="en-GB" sz="12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17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0;p217">
            <a:extLst>
              <a:ext uri="{FF2B5EF4-FFF2-40B4-BE49-F238E27FC236}">
                <a16:creationId xmlns:a16="http://schemas.microsoft.com/office/drawing/2014/main" id="{698666D6-9ACA-B739-2671-09C7BFFD3DF7}"/>
              </a:ext>
            </a:extLst>
          </p:cNvPr>
          <p:cNvSpPr txBox="1"/>
          <p:nvPr/>
        </p:nvSpPr>
        <p:spPr>
          <a:xfrm>
            <a:off x="456452" y="122927"/>
            <a:ext cx="11576808" cy="1742804"/>
          </a:xfrm>
          <a:prstGeom prst="rect">
            <a:avLst/>
          </a:prstGeom>
          <a:noFill/>
          <a:ln>
            <a:noFill/>
          </a:ln>
        </p:spPr>
        <p:txBody>
          <a:bodyPr spcFirstLastPara="1" wrap="square" lIns="91425" tIns="91425" rIns="91425" bIns="91425" anchor="t" anchorCtr="0">
            <a:noAutofit/>
          </a:bodyPr>
          <a:lstStyle/>
          <a:p>
            <a:pPr algn="ctr">
              <a:buClr>
                <a:srgbClr val="F49001"/>
              </a:buClr>
            </a:pPr>
            <a:r>
              <a:rPr lang="en-GB" sz="4800" b="1" dirty="0">
                <a:solidFill>
                  <a:srgbClr val="F49001"/>
                </a:solidFill>
                <a:latin typeface="Arial" panose="020B0604020202020204" pitchFamily="34" charset="0"/>
                <a:cs typeface="Arial" panose="020B0604020202020204" pitchFamily="34" charset="0"/>
              </a:rPr>
              <a:t>Phase two and three</a:t>
            </a:r>
          </a:p>
        </p:txBody>
      </p:sp>
      <p:sp>
        <p:nvSpPr>
          <p:cNvPr id="9" name="TextBox 8">
            <a:extLst>
              <a:ext uri="{FF2B5EF4-FFF2-40B4-BE49-F238E27FC236}">
                <a16:creationId xmlns:a16="http://schemas.microsoft.com/office/drawing/2014/main" id="{E4F872F5-186E-7EEC-D293-3572F3BE6F91}"/>
              </a:ext>
            </a:extLst>
          </p:cNvPr>
          <p:cNvSpPr txBox="1"/>
          <p:nvPr/>
        </p:nvSpPr>
        <p:spPr>
          <a:xfrm>
            <a:off x="-414669" y="1865731"/>
            <a:ext cx="6422064" cy="369332"/>
          </a:xfrm>
          <a:prstGeom prst="rect">
            <a:avLst/>
          </a:prstGeom>
          <a:noFill/>
        </p:spPr>
        <p:txBody>
          <a:bodyPr wrap="square">
            <a:spAutoFit/>
          </a:bodyPr>
          <a:lstStyle/>
          <a:p>
            <a:pPr algn="ctr">
              <a:buClr>
                <a:srgbClr val="F49001"/>
              </a:buClr>
            </a:pPr>
            <a:r>
              <a:rPr lang="en-GB" b="1" dirty="0">
                <a:solidFill>
                  <a:srgbClr val="F49001"/>
                </a:solidFill>
                <a:latin typeface="Arial" panose="020B0604020202020204" pitchFamily="34" charset="0"/>
                <a:cs typeface="Arial" panose="020B0604020202020204" pitchFamily="34" charset="0"/>
              </a:rPr>
              <a:t>Maternity, Neonates and Gynae </a:t>
            </a:r>
            <a:endParaRPr lang="en-GB" sz="1800" b="1" dirty="0">
              <a:solidFill>
                <a:srgbClr val="F4900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0C61567-DB83-CD1D-E3D3-B0EB0B616606}"/>
              </a:ext>
            </a:extLst>
          </p:cNvPr>
          <p:cNvSpPr txBox="1"/>
          <p:nvPr/>
        </p:nvSpPr>
        <p:spPr>
          <a:xfrm>
            <a:off x="6184607" y="1865731"/>
            <a:ext cx="6422064" cy="369332"/>
          </a:xfrm>
          <a:prstGeom prst="rect">
            <a:avLst/>
          </a:prstGeom>
          <a:noFill/>
        </p:spPr>
        <p:txBody>
          <a:bodyPr wrap="square">
            <a:spAutoFit/>
          </a:bodyPr>
          <a:lstStyle/>
          <a:p>
            <a:pPr algn="ctr">
              <a:buClr>
                <a:srgbClr val="F49001"/>
              </a:buClr>
            </a:pPr>
            <a:r>
              <a:rPr lang="en-GB" b="1" dirty="0">
                <a:solidFill>
                  <a:srgbClr val="F49001"/>
                </a:solidFill>
                <a:latin typeface="Arial" panose="020B0604020202020204" pitchFamily="34" charset="0"/>
                <a:cs typeface="Arial" panose="020B0604020202020204" pitchFamily="34" charset="0"/>
              </a:rPr>
              <a:t>City Hospital</a:t>
            </a:r>
            <a:endParaRPr lang="en-GB" sz="1800" b="1" dirty="0">
              <a:solidFill>
                <a:srgbClr val="F49001"/>
              </a:solidFill>
              <a:latin typeface="Arial" panose="020B0604020202020204" pitchFamily="34" charset="0"/>
              <a:cs typeface="Arial" panose="020B0604020202020204" pitchFamily="34" charset="0"/>
            </a:endParaRPr>
          </a:p>
        </p:txBody>
      </p:sp>
      <p:pic>
        <p:nvPicPr>
          <p:cNvPr id="6" name="Picture 5" descr="A colorful logo with white text&#10;&#10;Description automatically generated">
            <a:extLst>
              <a:ext uri="{FF2B5EF4-FFF2-40B4-BE49-F238E27FC236}">
                <a16:creationId xmlns:a16="http://schemas.microsoft.com/office/drawing/2014/main" id="{055C1609-442C-B873-4BAB-70936B071CCA}"/>
              </a:ext>
            </a:extLst>
          </p:cNvPr>
          <p:cNvPicPr>
            <a:picLocks noChangeAspect="1"/>
          </p:cNvPicPr>
          <p:nvPr/>
        </p:nvPicPr>
        <p:blipFill>
          <a:blip r:embed="rId2"/>
          <a:stretch>
            <a:fillRect/>
          </a:stretch>
        </p:blipFill>
        <p:spPr>
          <a:xfrm>
            <a:off x="176988" y="2668179"/>
            <a:ext cx="5238750" cy="2619375"/>
          </a:xfrm>
          <a:prstGeom prst="rect">
            <a:avLst/>
          </a:prstGeom>
        </p:spPr>
      </p:pic>
      <p:pic>
        <p:nvPicPr>
          <p:cNvPr id="11" name="Picture 10" descr="A colorful logo with white text&#10;&#10;Description automatically generated">
            <a:extLst>
              <a:ext uri="{FF2B5EF4-FFF2-40B4-BE49-F238E27FC236}">
                <a16:creationId xmlns:a16="http://schemas.microsoft.com/office/drawing/2014/main" id="{145A4B73-E646-DD83-37DB-E09973D3418B}"/>
              </a:ext>
            </a:extLst>
          </p:cNvPr>
          <p:cNvPicPr>
            <a:picLocks noChangeAspect="1"/>
          </p:cNvPicPr>
          <p:nvPr/>
        </p:nvPicPr>
        <p:blipFill>
          <a:blip r:embed="rId3"/>
          <a:stretch>
            <a:fillRect/>
          </a:stretch>
        </p:blipFill>
        <p:spPr>
          <a:xfrm>
            <a:off x="6613230" y="2668178"/>
            <a:ext cx="5238750" cy="2619375"/>
          </a:xfrm>
          <a:prstGeom prst="rect">
            <a:avLst/>
          </a:prstGeom>
        </p:spPr>
      </p:pic>
    </p:spTree>
    <p:extLst>
      <p:ext uri="{BB962C8B-B14F-4D97-AF65-F5344CB8AC3E}">
        <p14:creationId xmlns:p14="http://schemas.microsoft.com/office/powerpoint/2010/main" val="269908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2D181D-6A7A-4BAB-FB04-39B822CCF100}"/>
              </a:ext>
            </a:extLst>
          </p:cNvPr>
          <p:cNvSpPr txBox="1">
            <a:spLocks/>
          </p:cNvSpPr>
          <p:nvPr/>
        </p:nvSpPr>
        <p:spPr>
          <a:xfrm>
            <a:off x="1302668" y="108989"/>
            <a:ext cx="9954946" cy="73933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F49001"/>
                </a:solidFill>
                <a:latin typeface="Arial" panose="020B0604020202020204" pitchFamily="34" charset="0"/>
                <a:ea typeface="+mn-ea"/>
                <a:cs typeface="Arial" panose="020B0604020202020204" pitchFamily="34" charset="0"/>
              </a:rPr>
              <a:t>What happens on Maternity, Neonatal and Gynae Patient Move Day</a:t>
            </a:r>
          </a:p>
        </p:txBody>
      </p:sp>
      <p:sp>
        <p:nvSpPr>
          <p:cNvPr id="3" name="TextBox 2">
            <a:extLst>
              <a:ext uri="{FF2B5EF4-FFF2-40B4-BE49-F238E27FC236}">
                <a16:creationId xmlns:a16="http://schemas.microsoft.com/office/drawing/2014/main" id="{3B5DD2D4-7221-35F6-7D97-3B5F76A6B975}"/>
              </a:ext>
            </a:extLst>
          </p:cNvPr>
          <p:cNvSpPr txBox="1"/>
          <p:nvPr/>
        </p:nvSpPr>
        <p:spPr>
          <a:xfrm>
            <a:off x="1694553" y="1306590"/>
            <a:ext cx="9407549" cy="4801314"/>
          </a:xfrm>
          <a:prstGeom prst="rect">
            <a:avLst/>
          </a:prstGeom>
          <a:noFill/>
        </p:spPr>
        <p:txBody>
          <a:bodyPr wrap="square" rtlCol="0">
            <a:spAutoFit/>
          </a:bodyPr>
          <a:lstStyle/>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Clinical teams start early at MMUH ready for first emergency patients</a:t>
            </a:r>
          </a:p>
          <a:p>
            <a:pPr>
              <a:buClr>
                <a:schemeClr val="accent2"/>
              </a:buCl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Early ward rounds on legacy site – focus on patients who can be safely discharged &amp; final check on condition of patients transferring to MMUH</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05.30: Final patient transfer census meeting</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07.00: Delivery Suite  cut over </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06.30: Short briefing session for all colleagues undertaking patient move related roles</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07.00: First patient transfer from NNU at 7.00am. </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Remaining patient transfers in line with schedule</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Equipment transfers continue </a:t>
            </a:r>
          </a:p>
          <a:p>
            <a:pPr>
              <a:buClr>
                <a:srgbClr val="FFC000"/>
              </a:buClr>
            </a:pPr>
            <a:endParaRPr lang="en-GB"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0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2D181D-6A7A-4BAB-FB04-39B822CCF100}"/>
              </a:ext>
            </a:extLst>
          </p:cNvPr>
          <p:cNvSpPr txBox="1">
            <a:spLocks/>
          </p:cNvSpPr>
          <p:nvPr/>
        </p:nvSpPr>
        <p:spPr>
          <a:xfrm>
            <a:off x="1387729" y="108989"/>
            <a:ext cx="9954946" cy="73933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49001"/>
                </a:solidFill>
                <a:latin typeface="Arial" panose="020B0604020202020204" pitchFamily="34" charset="0"/>
                <a:ea typeface="+mn-ea"/>
                <a:cs typeface="Arial" panose="020B0604020202020204" pitchFamily="34" charset="0"/>
              </a:rPr>
              <a:t>Maternity, NNU &amp; Gynaecology </a:t>
            </a:r>
          </a:p>
          <a:p>
            <a:r>
              <a:rPr lang="en-GB" sz="3600" b="1" dirty="0">
                <a:solidFill>
                  <a:srgbClr val="F49001"/>
                </a:solidFill>
                <a:latin typeface="Arial" panose="020B0604020202020204" pitchFamily="34" charset="0"/>
                <a:ea typeface="+mn-ea"/>
                <a:cs typeface="Arial" panose="020B0604020202020204" pitchFamily="34" charset="0"/>
              </a:rPr>
              <a:t>Patient</a:t>
            </a:r>
            <a:r>
              <a:rPr lang="en-GB" b="1" dirty="0">
                <a:solidFill>
                  <a:srgbClr val="F49001"/>
                </a:solidFill>
                <a:latin typeface="Arial" panose="020B0604020202020204" pitchFamily="34" charset="0"/>
                <a:ea typeface="+mn-ea"/>
                <a:cs typeface="Arial" panose="020B0604020202020204" pitchFamily="34" charset="0"/>
              </a:rPr>
              <a:t> </a:t>
            </a:r>
            <a:r>
              <a:rPr lang="en-GB" sz="3600" b="1" dirty="0">
                <a:solidFill>
                  <a:srgbClr val="F49001"/>
                </a:solidFill>
                <a:latin typeface="Arial" panose="020B0604020202020204" pitchFamily="34" charset="0"/>
                <a:ea typeface="+mn-ea"/>
                <a:cs typeface="Arial" panose="020B0604020202020204" pitchFamily="34" charset="0"/>
              </a:rPr>
              <a:t>Move Day -  move order</a:t>
            </a:r>
          </a:p>
        </p:txBody>
      </p:sp>
      <p:pic>
        <p:nvPicPr>
          <p:cNvPr id="2" name="Picture 1">
            <a:extLst>
              <a:ext uri="{FF2B5EF4-FFF2-40B4-BE49-F238E27FC236}">
                <a16:creationId xmlns:a16="http://schemas.microsoft.com/office/drawing/2014/main" id="{BD62BEF7-FC80-9D6A-52E5-7F820769A538}"/>
              </a:ext>
            </a:extLst>
          </p:cNvPr>
          <p:cNvPicPr>
            <a:picLocks noChangeAspect="1"/>
          </p:cNvPicPr>
          <p:nvPr/>
        </p:nvPicPr>
        <p:blipFill>
          <a:blip r:embed="rId3"/>
          <a:stretch>
            <a:fillRect/>
          </a:stretch>
        </p:blipFill>
        <p:spPr>
          <a:xfrm>
            <a:off x="2073091" y="1538353"/>
            <a:ext cx="8314918" cy="4615949"/>
          </a:xfrm>
          <a:prstGeom prst="rect">
            <a:avLst/>
          </a:prstGeom>
        </p:spPr>
      </p:pic>
    </p:spTree>
    <p:extLst>
      <p:ext uri="{BB962C8B-B14F-4D97-AF65-F5344CB8AC3E}">
        <p14:creationId xmlns:p14="http://schemas.microsoft.com/office/powerpoint/2010/main" val="179307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2D181D-6A7A-4BAB-FB04-39B822CCF100}"/>
              </a:ext>
            </a:extLst>
          </p:cNvPr>
          <p:cNvSpPr txBox="1">
            <a:spLocks/>
          </p:cNvSpPr>
          <p:nvPr/>
        </p:nvSpPr>
        <p:spPr>
          <a:xfrm>
            <a:off x="1302668" y="108989"/>
            <a:ext cx="9954946" cy="73933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F49001"/>
                </a:solidFill>
                <a:latin typeface="Arial" panose="020B0604020202020204" pitchFamily="34" charset="0"/>
                <a:ea typeface="+mn-ea"/>
                <a:cs typeface="Arial" panose="020B0604020202020204" pitchFamily="34" charset="0"/>
              </a:rPr>
              <a:t>What happens on City Patient Move Day</a:t>
            </a:r>
          </a:p>
        </p:txBody>
      </p:sp>
      <p:sp>
        <p:nvSpPr>
          <p:cNvPr id="3" name="TextBox 2">
            <a:extLst>
              <a:ext uri="{FF2B5EF4-FFF2-40B4-BE49-F238E27FC236}">
                <a16:creationId xmlns:a16="http://schemas.microsoft.com/office/drawing/2014/main" id="{3B5DD2D4-7221-35F6-7D97-3B5F76A6B975}"/>
              </a:ext>
            </a:extLst>
          </p:cNvPr>
          <p:cNvSpPr txBox="1"/>
          <p:nvPr/>
        </p:nvSpPr>
        <p:spPr>
          <a:xfrm>
            <a:off x="1302668" y="627321"/>
            <a:ext cx="9407549" cy="5632311"/>
          </a:xfrm>
          <a:prstGeom prst="rect">
            <a:avLst/>
          </a:prstGeom>
          <a:noFill/>
        </p:spPr>
        <p:txBody>
          <a:bodyPr wrap="square" rtlCol="0">
            <a:spAutoFit/>
          </a:bodyPr>
          <a:lstStyle/>
          <a:p>
            <a:pPr>
              <a:buClr>
                <a:schemeClr val="accent2"/>
              </a:buCl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05.00: ED cut over </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Early ward rounds on legacy site – focus on patients who can be safely discharged &amp; final check on condition of patients transferring to MMUH</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05.30: Final patient transfer census meeting</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06.15: Short briefing session for all colleagues undertaking patient move related roles</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07.00: First patient transfer from D12 Haematology</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Remaining patient transfers in line with schedule</a:t>
            </a:r>
          </a:p>
          <a:p>
            <a:pPr marL="285750" indent="-285750">
              <a:buClr>
                <a:schemeClr val="accent2"/>
              </a:buClr>
              <a:buFont typeface="Arial" panose="020B0604020202020204" pitchFamily="34" charset="0"/>
              <a:buChar char="•"/>
            </a:pPr>
            <a:endParaRPr lang="en-GB"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dirty="0">
                <a:solidFill>
                  <a:schemeClr val="bg2">
                    <a:lumMod val="50000"/>
                  </a:schemeClr>
                </a:solidFill>
                <a:latin typeface="Arial" panose="020B0604020202020204" pitchFamily="34" charset="0"/>
                <a:cs typeface="Arial" panose="020B0604020202020204" pitchFamily="34" charset="0"/>
              </a:rPr>
              <a:t>Equipment transfers continue </a:t>
            </a:r>
          </a:p>
          <a:p>
            <a:pPr>
              <a:buClr>
                <a:srgbClr val="FFC000"/>
              </a:buClr>
            </a:pPr>
            <a:endParaRPr lang="en-GB" dirty="0">
              <a:solidFill>
                <a:schemeClr val="bg2">
                  <a:lumMod val="50000"/>
                </a:schemeClr>
              </a:solidFill>
              <a:latin typeface="Arial" panose="020B0604020202020204" pitchFamily="34" charset="0"/>
              <a:cs typeface="Arial" panose="020B0604020202020204" pitchFamily="34" charset="0"/>
            </a:endParaRPr>
          </a:p>
          <a:p>
            <a:pPr>
              <a:buClr>
                <a:srgbClr val="FFC000"/>
              </a:buClr>
            </a:pPr>
            <a:r>
              <a:rPr lang="en-GB" dirty="0">
                <a:solidFill>
                  <a:schemeClr val="bg2">
                    <a:lumMod val="50000"/>
                  </a:schemeClr>
                </a:solidFill>
                <a:latin typeface="Arial" panose="020B0604020202020204" pitchFamily="34" charset="0"/>
                <a:cs typeface="Arial" panose="020B0604020202020204" pitchFamily="34" charset="0"/>
              </a:rPr>
              <a:t>Supporting arrangements:</a:t>
            </a:r>
          </a:p>
          <a:p>
            <a:pPr>
              <a:buClr>
                <a:srgbClr val="FFC000"/>
              </a:buClr>
            </a:pPr>
            <a:r>
              <a:rPr lang="en-GB" dirty="0">
                <a:solidFill>
                  <a:schemeClr val="bg2">
                    <a:lumMod val="50000"/>
                  </a:schemeClr>
                </a:solidFill>
                <a:latin typeface="Arial" panose="020B0604020202020204" pitchFamily="34" charset="0"/>
                <a:cs typeface="Arial" panose="020B0604020202020204" pitchFamily="34" charset="0"/>
              </a:rPr>
              <a:t>Additional EMRT at MMUH, no visitors apart from agreed exceptions,  Critical care team, WMAS, ACCOTS, blood bank, Imaging, Theatre team remain at legacy site until last patient has left. </a:t>
            </a:r>
            <a:endParaRPr lang="en-GB" dirty="0"/>
          </a:p>
        </p:txBody>
      </p:sp>
    </p:spTree>
    <p:extLst>
      <p:ext uri="{BB962C8B-B14F-4D97-AF65-F5344CB8AC3E}">
        <p14:creationId xmlns:p14="http://schemas.microsoft.com/office/powerpoint/2010/main" val="44921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2D181D-6A7A-4BAB-FB04-39B822CCF100}"/>
              </a:ext>
            </a:extLst>
          </p:cNvPr>
          <p:cNvSpPr txBox="1">
            <a:spLocks/>
          </p:cNvSpPr>
          <p:nvPr/>
        </p:nvSpPr>
        <p:spPr>
          <a:xfrm>
            <a:off x="1302668" y="108989"/>
            <a:ext cx="9954946" cy="73933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49001"/>
                </a:solidFill>
                <a:latin typeface="Arial" panose="020B0604020202020204" pitchFamily="34" charset="0"/>
                <a:ea typeface="+mn-ea"/>
                <a:cs typeface="Arial" panose="020B0604020202020204" pitchFamily="34" charset="0"/>
              </a:rPr>
              <a:t>City Patient Move Day -  move order</a:t>
            </a:r>
          </a:p>
        </p:txBody>
      </p:sp>
      <p:grpSp>
        <p:nvGrpSpPr>
          <p:cNvPr id="3" name="Group 4">
            <a:extLst>
              <a:ext uri="{FF2B5EF4-FFF2-40B4-BE49-F238E27FC236}">
                <a16:creationId xmlns:a16="http://schemas.microsoft.com/office/drawing/2014/main" id="{9C2DDDEE-6572-CE43-8E25-A0046DF5066A}"/>
              </a:ext>
            </a:extLst>
          </p:cNvPr>
          <p:cNvGrpSpPr>
            <a:grpSpLocks noChangeAspect="1"/>
          </p:cNvGrpSpPr>
          <p:nvPr/>
        </p:nvGrpSpPr>
        <p:grpSpPr bwMode="auto">
          <a:xfrm>
            <a:off x="2364161" y="879475"/>
            <a:ext cx="7141789" cy="5340572"/>
            <a:chOff x="1912" y="554"/>
            <a:chExt cx="4076" cy="3048"/>
          </a:xfrm>
        </p:grpSpPr>
        <p:sp>
          <p:nvSpPr>
            <p:cNvPr id="5" name="AutoShape 3">
              <a:extLst>
                <a:ext uri="{FF2B5EF4-FFF2-40B4-BE49-F238E27FC236}">
                  <a16:creationId xmlns:a16="http://schemas.microsoft.com/office/drawing/2014/main" id="{4B790BE7-9EF8-CFC7-639E-9EFCE7951173}"/>
                </a:ext>
              </a:extLst>
            </p:cNvPr>
            <p:cNvSpPr>
              <a:spLocks noChangeAspect="1" noChangeArrowheads="1" noTextEdit="1"/>
            </p:cNvSpPr>
            <p:nvPr/>
          </p:nvSpPr>
          <p:spPr bwMode="auto">
            <a:xfrm>
              <a:off x="1912" y="554"/>
              <a:ext cx="4076" cy="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205">
              <a:extLst>
                <a:ext uri="{FF2B5EF4-FFF2-40B4-BE49-F238E27FC236}">
                  <a16:creationId xmlns:a16="http://schemas.microsoft.com/office/drawing/2014/main" id="{9713E55D-39BA-F6AE-8484-3A592870BBE6}"/>
                </a:ext>
              </a:extLst>
            </p:cNvPr>
            <p:cNvGrpSpPr>
              <a:grpSpLocks/>
            </p:cNvGrpSpPr>
            <p:nvPr/>
          </p:nvGrpSpPr>
          <p:grpSpPr bwMode="auto">
            <a:xfrm>
              <a:off x="1912" y="554"/>
              <a:ext cx="4042" cy="1695"/>
              <a:chOff x="1912" y="554"/>
              <a:chExt cx="4042" cy="1695"/>
            </a:xfrm>
          </p:grpSpPr>
          <p:sp>
            <p:nvSpPr>
              <p:cNvPr id="146" name="Rectangle 5">
                <a:extLst>
                  <a:ext uri="{FF2B5EF4-FFF2-40B4-BE49-F238E27FC236}">
                    <a16:creationId xmlns:a16="http://schemas.microsoft.com/office/drawing/2014/main" id="{B7D5947D-133C-F7C8-E6E4-DCF5A62FC6C0}"/>
                  </a:ext>
                </a:extLst>
              </p:cNvPr>
              <p:cNvSpPr>
                <a:spLocks noChangeArrowheads="1"/>
              </p:cNvSpPr>
              <p:nvPr/>
            </p:nvSpPr>
            <p:spPr bwMode="auto">
              <a:xfrm>
                <a:off x="1921" y="562"/>
                <a:ext cx="2009" cy="18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Rectangle 6">
                <a:extLst>
                  <a:ext uri="{FF2B5EF4-FFF2-40B4-BE49-F238E27FC236}">
                    <a16:creationId xmlns:a16="http://schemas.microsoft.com/office/drawing/2014/main" id="{521FFD42-DC14-4FFF-C5DC-411F1CE91441}"/>
                  </a:ext>
                </a:extLst>
              </p:cNvPr>
              <p:cNvSpPr>
                <a:spLocks noChangeArrowheads="1"/>
              </p:cNvSpPr>
              <p:nvPr/>
            </p:nvSpPr>
            <p:spPr bwMode="auto">
              <a:xfrm>
                <a:off x="1978" y="593"/>
                <a:ext cx="1895" cy="93"/>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Rectangle 7">
                <a:extLst>
                  <a:ext uri="{FF2B5EF4-FFF2-40B4-BE49-F238E27FC236}">
                    <a16:creationId xmlns:a16="http://schemas.microsoft.com/office/drawing/2014/main" id="{8A3FFC60-9C8B-F475-BBA4-240679F566B5}"/>
                  </a:ext>
                </a:extLst>
              </p:cNvPr>
              <p:cNvSpPr>
                <a:spLocks noChangeArrowheads="1"/>
              </p:cNvSpPr>
              <p:nvPr/>
            </p:nvSpPr>
            <p:spPr bwMode="auto">
              <a:xfrm>
                <a:off x="1978" y="594"/>
                <a:ext cx="66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Track 1 (Adults)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8">
                <a:extLst>
                  <a:ext uri="{FF2B5EF4-FFF2-40B4-BE49-F238E27FC236}">
                    <a16:creationId xmlns:a16="http://schemas.microsoft.com/office/drawing/2014/main" id="{F772C0C9-4533-BEF0-3620-FF753D7B0AF0}"/>
                  </a:ext>
                </a:extLst>
              </p:cNvPr>
              <p:cNvSpPr>
                <a:spLocks noChangeArrowheads="1"/>
              </p:cNvSpPr>
              <p:nvPr/>
            </p:nvSpPr>
            <p:spPr bwMode="auto">
              <a:xfrm>
                <a:off x="2571" y="594"/>
                <a:ext cx="8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9">
                <a:extLst>
                  <a:ext uri="{FF2B5EF4-FFF2-40B4-BE49-F238E27FC236}">
                    <a16:creationId xmlns:a16="http://schemas.microsoft.com/office/drawing/2014/main" id="{9B8A643F-8ADB-F29E-EB6F-F3EDE5B31FD6}"/>
                  </a:ext>
                </a:extLst>
              </p:cNvPr>
              <p:cNvSpPr>
                <a:spLocks noChangeArrowheads="1"/>
              </p:cNvSpPr>
              <p:nvPr/>
            </p:nvSpPr>
            <p:spPr bwMode="auto">
              <a:xfrm>
                <a:off x="2613" y="594"/>
                <a:ext cx="6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10">
                <a:extLst>
                  <a:ext uri="{FF2B5EF4-FFF2-40B4-BE49-F238E27FC236}">
                    <a16:creationId xmlns:a16="http://schemas.microsoft.com/office/drawing/2014/main" id="{C67C629C-71FF-0EFF-BF1A-22F9AC5D42F7}"/>
                  </a:ext>
                </a:extLst>
              </p:cNvPr>
              <p:cNvSpPr>
                <a:spLocks noChangeArrowheads="1"/>
              </p:cNvSpPr>
              <p:nvPr/>
            </p:nvSpPr>
            <p:spPr bwMode="auto">
              <a:xfrm>
                <a:off x="2635" y="594"/>
                <a:ext cx="41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0700 Start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11">
                <a:extLst>
                  <a:ext uri="{FF2B5EF4-FFF2-40B4-BE49-F238E27FC236}">
                    <a16:creationId xmlns:a16="http://schemas.microsoft.com/office/drawing/2014/main" id="{4D8528FF-4562-B611-524F-95BD773C66B5}"/>
                  </a:ext>
                </a:extLst>
              </p:cNvPr>
              <p:cNvSpPr>
                <a:spLocks noChangeArrowheads="1"/>
              </p:cNvSpPr>
              <p:nvPr/>
            </p:nvSpPr>
            <p:spPr bwMode="auto">
              <a:xfrm>
                <a:off x="2998" y="596"/>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12">
                <a:extLst>
                  <a:ext uri="{FF2B5EF4-FFF2-40B4-BE49-F238E27FC236}">
                    <a16:creationId xmlns:a16="http://schemas.microsoft.com/office/drawing/2014/main" id="{3F4A7F6F-6896-3D8D-DCEA-7B5324234FE3}"/>
                  </a:ext>
                </a:extLst>
              </p:cNvPr>
              <p:cNvSpPr>
                <a:spLocks noChangeArrowheads="1"/>
              </p:cNvSpPr>
              <p:nvPr/>
            </p:nvSpPr>
            <p:spPr bwMode="auto">
              <a:xfrm>
                <a:off x="2635" y="672"/>
                <a:ext cx="363"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Rectangle 13">
                <a:extLst>
                  <a:ext uri="{FF2B5EF4-FFF2-40B4-BE49-F238E27FC236}">
                    <a16:creationId xmlns:a16="http://schemas.microsoft.com/office/drawing/2014/main" id="{72B75DEF-A4DD-2901-C868-A359C77C756B}"/>
                  </a:ext>
                </a:extLst>
              </p:cNvPr>
              <p:cNvSpPr>
                <a:spLocks noChangeArrowheads="1"/>
              </p:cNvSpPr>
              <p:nvPr/>
            </p:nvSpPr>
            <p:spPr bwMode="auto">
              <a:xfrm>
                <a:off x="3938" y="562"/>
                <a:ext cx="2008" cy="18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Rectangle 14">
                <a:extLst>
                  <a:ext uri="{FF2B5EF4-FFF2-40B4-BE49-F238E27FC236}">
                    <a16:creationId xmlns:a16="http://schemas.microsoft.com/office/drawing/2014/main" id="{D594BC71-6A0E-20D2-2BFE-F3657DC43BF0}"/>
                  </a:ext>
                </a:extLst>
              </p:cNvPr>
              <p:cNvSpPr>
                <a:spLocks noChangeArrowheads="1"/>
              </p:cNvSpPr>
              <p:nvPr/>
            </p:nvSpPr>
            <p:spPr bwMode="auto">
              <a:xfrm>
                <a:off x="3995" y="593"/>
                <a:ext cx="1896" cy="93"/>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Rectangle 15">
                <a:extLst>
                  <a:ext uri="{FF2B5EF4-FFF2-40B4-BE49-F238E27FC236}">
                    <a16:creationId xmlns:a16="http://schemas.microsoft.com/office/drawing/2014/main" id="{018508E6-276A-2F16-0813-D837D213368B}"/>
                  </a:ext>
                </a:extLst>
              </p:cNvPr>
              <p:cNvSpPr>
                <a:spLocks noChangeArrowheads="1"/>
              </p:cNvSpPr>
              <p:nvPr/>
            </p:nvSpPr>
            <p:spPr bwMode="auto">
              <a:xfrm>
                <a:off x="3995" y="594"/>
                <a:ext cx="52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Track 2 (ITU)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16">
                <a:extLst>
                  <a:ext uri="{FF2B5EF4-FFF2-40B4-BE49-F238E27FC236}">
                    <a16:creationId xmlns:a16="http://schemas.microsoft.com/office/drawing/2014/main" id="{A06A62BE-4F2A-2CA3-561A-1D5DB8AC1E35}"/>
                  </a:ext>
                </a:extLst>
              </p:cNvPr>
              <p:cNvSpPr>
                <a:spLocks noChangeArrowheads="1"/>
              </p:cNvSpPr>
              <p:nvPr/>
            </p:nvSpPr>
            <p:spPr bwMode="auto">
              <a:xfrm>
                <a:off x="4452" y="594"/>
                <a:ext cx="8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7">
                <a:extLst>
                  <a:ext uri="{FF2B5EF4-FFF2-40B4-BE49-F238E27FC236}">
                    <a16:creationId xmlns:a16="http://schemas.microsoft.com/office/drawing/2014/main" id="{84A055E6-0FF8-84C3-E8F2-B7531CC94E15}"/>
                  </a:ext>
                </a:extLst>
              </p:cNvPr>
              <p:cNvSpPr>
                <a:spLocks noChangeArrowheads="1"/>
              </p:cNvSpPr>
              <p:nvPr/>
            </p:nvSpPr>
            <p:spPr bwMode="auto">
              <a:xfrm>
                <a:off x="4495" y="594"/>
                <a:ext cx="6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18">
                <a:extLst>
                  <a:ext uri="{FF2B5EF4-FFF2-40B4-BE49-F238E27FC236}">
                    <a16:creationId xmlns:a16="http://schemas.microsoft.com/office/drawing/2014/main" id="{00F7BCD8-4CB8-04FF-8E7B-FD8E58A059D1}"/>
                  </a:ext>
                </a:extLst>
              </p:cNvPr>
              <p:cNvSpPr>
                <a:spLocks noChangeArrowheads="1"/>
              </p:cNvSpPr>
              <p:nvPr/>
            </p:nvSpPr>
            <p:spPr bwMode="auto">
              <a:xfrm>
                <a:off x="4515" y="594"/>
                <a:ext cx="3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rial" panose="020B0604020202020204" pitchFamily="34" charset="0"/>
                  </a:rPr>
                  <a:t>08</a:t>
                </a:r>
                <a:r>
                  <a:rPr lang="en-US" altLang="en-US" sz="1000" b="1" dirty="0">
                    <a:solidFill>
                      <a:srgbClr val="FFFFFF"/>
                    </a:solidFill>
                  </a:rPr>
                  <a:t>3</a:t>
                </a:r>
                <a:r>
                  <a:rPr kumimoji="0" lang="en-US" altLang="en-US" sz="1000" b="1" i="0" u="none" strike="noStrike" cap="none" normalizeH="0" baseline="0" dirty="0">
                    <a:ln>
                      <a:noFill/>
                    </a:ln>
                    <a:solidFill>
                      <a:srgbClr val="FFFFFF"/>
                    </a:solidFill>
                    <a:effectLst/>
                    <a:latin typeface="Arial" panose="020B0604020202020204" pitchFamily="34" charset="0"/>
                  </a:rPr>
                  <a:t>0 Start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Rectangle 19">
                <a:extLst>
                  <a:ext uri="{FF2B5EF4-FFF2-40B4-BE49-F238E27FC236}">
                    <a16:creationId xmlns:a16="http://schemas.microsoft.com/office/drawing/2014/main" id="{6710AD89-2536-5B11-82AF-B240FC49FD5E}"/>
                  </a:ext>
                </a:extLst>
              </p:cNvPr>
              <p:cNvSpPr>
                <a:spLocks noChangeArrowheads="1"/>
              </p:cNvSpPr>
              <p:nvPr/>
            </p:nvSpPr>
            <p:spPr bwMode="auto">
              <a:xfrm>
                <a:off x="4879" y="596"/>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20">
                <a:extLst>
                  <a:ext uri="{FF2B5EF4-FFF2-40B4-BE49-F238E27FC236}">
                    <a16:creationId xmlns:a16="http://schemas.microsoft.com/office/drawing/2014/main" id="{C1BB3F6D-71D1-4593-74C4-042E3548331B}"/>
                  </a:ext>
                </a:extLst>
              </p:cNvPr>
              <p:cNvSpPr>
                <a:spLocks noChangeArrowheads="1"/>
              </p:cNvSpPr>
              <p:nvPr/>
            </p:nvSpPr>
            <p:spPr bwMode="auto">
              <a:xfrm>
                <a:off x="4515" y="672"/>
                <a:ext cx="36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Rectangle 21">
                <a:extLst>
                  <a:ext uri="{FF2B5EF4-FFF2-40B4-BE49-F238E27FC236}">
                    <a16:creationId xmlns:a16="http://schemas.microsoft.com/office/drawing/2014/main" id="{F274FB71-FC5B-D7C2-F26F-BF21EF541706}"/>
                  </a:ext>
                </a:extLst>
              </p:cNvPr>
              <p:cNvSpPr>
                <a:spLocks noChangeArrowheads="1"/>
              </p:cNvSpPr>
              <p:nvPr/>
            </p:nvSpPr>
            <p:spPr bwMode="auto">
              <a:xfrm>
                <a:off x="1912" y="554"/>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Rectangle 22">
                <a:extLst>
                  <a:ext uri="{FF2B5EF4-FFF2-40B4-BE49-F238E27FC236}">
                    <a16:creationId xmlns:a16="http://schemas.microsoft.com/office/drawing/2014/main" id="{727A301E-0C4D-88D3-D613-07A733C7955B}"/>
                  </a:ext>
                </a:extLst>
              </p:cNvPr>
              <p:cNvSpPr>
                <a:spLocks noChangeArrowheads="1"/>
              </p:cNvSpPr>
              <p:nvPr/>
            </p:nvSpPr>
            <p:spPr bwMode="auto">
              <a:xfrm>
                <a:off x="1912" y="554"/>
                <a:ext cx="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Rectangle 23">
                <a:extLst>
                  <a:ext uri="{FF2B5EF4-FFF2-40B4-BE49-F238E27FC236}">
                    <a16:creationId xmlns:a16="http://schemas.microsoft.com/office/drawing/2014/main" id="{78A7E12E-A308-8EE9-C2D9-5EDA302DCA9D}"/>
                  </a:ext>
                </a:extLst>
              </p:cNvPr>
              <p:cNvSpPr>
                <a:spLocks noChangeArrowheads="1"/>
              </p:cNvSpPr>
              <p:nvPr/>
            </p:nvSpPr>
            <p:spPr bwMode="auto">
              <a:xfrm>
                <a:off x="1920" y="554"/>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Rectangle 24">
                <a:extLst>
                  <a:ext uri="{FF2B5EF4-FFF2-40B4-BE49-F238E27FC236}">
                    <a16:creationId xmlns:a16="http://schemas.microsoft.com/office/drawing/2014/main" id="{77C898EA-389E-B014-B04E-40B1CA104659}"/>
                  </a:ext>
                </a:extLst>
              </p:cNvPr>
              <p:cNvSpPr>
                <a:spLocks noChangeArrowheads="1"/>
              </p:cNvSpPr>
              <p:nvPr/>
            </p:nvSpPr>
            <p:spPr bwMode="auto">
              <a:xfrm>
                <a:off x="1920" y="562"/>
                <a:ext cx="2010" cy="3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Rectangle 25">
                <a:extLst>
                  <a:ext uri="{FF2B5EF4-FFF2-40B4-BE49-F238E27FC236}">
                    <a16:creationId xmlns:a16="http://schemas.microsoft.com/office/drawing/2014/main" id="{66F1354D-F3D6-0CCF-6E31-9EE217D0EF6F}"/>
                  </a:ext>
                </a:extLst>
              </p:cNvPr>
              <p:cNvSpPr>
                <a:spLocks noChangeArrowheads="1"/>
              </p:cNvSpPr>
              <p:nvPr/>
            </p:nvSpPr>
            <p:spPr bwMode="auto">
              <a:xfrm>
                <a:off x="3930" y="562"/>
                <a:ext cx="8" cy="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Rectangle 26">
                <a:extLst>
                  <a:ext uri="{FF2B5EF4-FFF2-40B4-BE49-F238E27FC236}">
                    <a16:creationId xmlns:a16="http://schemas.microsoft.com/office/drawing/2014/main" id="{14D1751E-8918-B753-6270-F30905B27275}"/>
                  </a:ext>
                </a:extLst>
              </p:cNvPr>
              <p:cNvSpPr>
                <a:spLocks noChangeArrowheads="1"/>
              </p:cNvSpPr>
              <p:nvPr/>
            </p:nvSpPr>
            <p:spPr bwMode="auto">
              <a:xfrm>
                <a:off x="3930" y="554"/>
                <a:ext cx="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Rectangle 27">
                <a:extLst>
                  <a:ext uri="{FF2B5EF4-FFF2-40B4-BE49-F238E27FC236}">
                    <a16:creationId xmlns:a16="http://schemas.microsoft.com/office/drawing/2014/main" id="{AE519622-F692-9A46-AD7C-1A4C7D7A4E02}"/>
                  </a:ext>
                </a:extLst>
              </p:cNvPr>
              <p:cNvSpPr>
                <a:spLocks noChangeArrowheads="1"/>
              </p:cNvSpPr>
              <p:nvPr/>
            </p:nvSpPr>
            <p:spPr bwMode="auto">
              <a:xfrm>
                <a:off x="3938" y="554"/>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Rectangle 28">
                <a:extLst>
                  <a:ext uri="{FF2B5EF4-FFF2-40B4-BE49-F238E27FC236}">
                    <a16:creationId xmlns:a16="http://schemas.microsoft.com/office/drawing/2014/main" id="{02B4B389-9C77-3568-AA98-938EFFEF4520}"/>
                  </a:ext>
                </a:extLst>
              </p:cNvPr>
              <p:cNvSpPr>
                <a:spLocks noChangeArrowheads="1"/>
              </p:cNvSpPr>
              <p:nvPr/>
            </p:nvSpPr>
            <p:spPr bwMode="auto">
              <a:xfrm>
                <a:off x="3938" y="562"/>
                <a:ext cx="2008" cy="3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29">
                <a:extLst>
                  <a:ext uri="{FF2B5EF4-FFF2-40B4-BE49-F238E27FC236}">
                    <a16:creationId xmlns:a16="http://schemas.microsoft.com/office/drawing/2014/main" id="{CB6BF42E-5841-949F-3BE0-8118B2B3D120}"/>
                  </a:ext>
                </a:extLst>
              </p:cNvPr>
              <p:cNvSpPr>
                <a:spLocks noChangeArrowheads="1"/>
              </p:cNvSpPr>
              <p:nvPr/>
            </p:nvSpPr>
            <p:spPr bwMode="auto">
              <a:xfrm>
                <a:off x="5946" y="554"/>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0">
                <a:extLst>
                  <a:ext uri="{FF2B5EF4-FFF2-40B4-BE49-F238E27FC236}">
                    <a16:creationId xmlns:a16="http://schemas.microsoft.com/office/drawing/2014/main" id="{AFABBE2F-F17A-172C-A916-BED874F4FBCC}"/>
                  </a:ext>
                </a:extLst>
              </p:cNvPr>
              <p:cNvSpPr>
                <a:spLocks noChangeArrowheads="1"/>
              </p:cNvSpPr>
              <p:nvPr/>
            </p:nvSpPr>
            <p:spPr bwMode="auto">
              <a:xfrm>
                <a:off x="5946" y="554"/>
                <a:ext cx="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Rectangle 31">
                <a:extLst>
                  <a:ext uri="{FF2B5EF4-FFF2-40B4-BE49-F238E27FC236}">
                    <a16:creationId xmlns:a16="http://schemas.microsoft.com/office/drawing/2014/main" id="{E5D2F6B9-0C85-D17B-6658-B92791DA79D0}"/>
                  </a:ext>
                </a:extLst>
              </p:cNvPr>
              <p:cNvSpPr>
                <a:spLocks noChangeArrowheads="1"/>
              </p:cNvSpPr>
              <p:nvPr/>
            </p:nvSpPr>
            <p:spPr bwMode="auto">
              <a:xfrm>
                <a:off x="1916" y="712"/>
                <a:ext cx="2018" cy="3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Rectangle 32">
                <a:extLst>
                  <a:ext uri="{FF2B5EF4-FFF2-40B4-BE49-F238E27FC236}">
                    <a16:creationId xmlns:a16="http://schemas.microsoft.com/office/drawing/2014/main" id="{6145BACC-8C9D-EE85-87EE-E4C2C8E9AB12}"/>
                  </a:ext>
                </a:extLst>
              </p:cNvPr>
              <p:cNvSpPr>
                <a:spLocks noChangeArrowheads="1"/>
              </p:cNvSpPr>
              <p:nvPr/>
            </p:nvSpPr>
            <p:spPr bwMode="auto">
              <a:xfrm>
                <a:off x="1912" y="593"/>
                <a:ext cx="8"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Rectangle 33">
                <a:extLst>
                  <a:ext uri="{FF2B5EF4-FFF2-40B4-BE49-F238E27FC236}">
                    <a16:creationId xmlns:a16="http://schemas.microsoft.com/office/drawing/2014/main" id="{DF48D768-6B5D-30B6-1937-426C5C5F7B6C}"/>
                  </a:ext>
                </a:extLst>
              </p:cNvPr>
              <p:cNvSpPr>
                <a:spLocks noChangeArrowheads="1"/>
              </p:cNvSpPr>
              <p:nvPr/>
            </p:nvSpPr>
            <p:spPr bwMode="auto">
              <a:xfrm>
                <a:off x="3934" y="712"/>
                <a:ext cx="2016" cy="3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Rectangle 34">
                <a:extLst>
                  <a:ext uri="{FF2B5EF4-FFF2-40B4-BE49-F238E27FC236}">
                    <a16:creationId xmlns:a16="http://schemas.microsoft.com/office/drawing/2014/main" id="{C5EF0D29-E560-7813-965A-6EE14B199844}"/>
                  </a:ext>
                </a:extLst>
              </p:cNvPr>
              <p:cNvSpPr>
                <a:spLocks noChangeArrowheads="1"/>
              </p:cNvSpPr>
              <p:nvPr/>
            </p:nvSpPr>
            <p:spPr bwMode="auto">
              <a:xfrm>
                <a:off x="3930" y="593"/>
                <a:ext cx="8"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Rectangle 35">
                <a:extLst>
                  <a:ext uri="{FF2B5EF4-FFF2-40B4-BE49-F238E27FC236}">
                    <a16:creationId xmlns:a16="http://schemas.microsoft.com/office/drawing/2014/main" id="{1DB6DE31-0801-0595-7A4F-64F1973ED3DF}"/>
                  </a:ext>
                </a:extLst>
              </p:cNvPr>
              <p:cNvSpPr>
                <a:spLocks noChangeArrowheads="1"/>
              </p:cNvSpPr>
              <p:nvPr/>
            </p:nvSpPr>
            <p:spPr bwMode="auto">
              <a:xfrm>
                <a:off x="5946" y="593"/>
                <a:ext cx="8"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Rectangle 36">
                <a:extLst>
                  <a:ext uri="{FF2B5EF4-FFF2-40B4-BE49-F238E27FC236}">
                    <a16:creationId xmlns:a16="http://schemas.microsoft.com/office/drawing/2014/main" id="{3BC22E4B-8012-D649-6220-8188A6147C8D}"/>
                  </a:ext>
                </a:extLst>
              </p:cNvPr>
              <p:cNvSpPr>
                <a:spLocks noChangeArrowheads="1"/>
              </p:cNvSpPr>
              <p:nvPr/>
            </p:nvSpPr>
            <p:spPr bwMode="auto">
              <a:xfrm>
                <a:off x="1921" y="768"/>
                <a:ext cx="2009"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Rectangle 37">
                <a:extLst>
                  <a:ext uri="{FF2B5EF4-FFF2-40B4-BE49-F238E27FC236}">
                    <a16:creationId xmlns:a16="http://schemas.microsoft.com/office/drawing/2014/main" id="{0D240F0D-B22C-B34C-85B7-B12A9B22914A}"/>
                  </a:ext>
                </a:extLst>
              </p:cNvPr>
              <p:cNvSpPr>
                <a:spLocks noChangeArrowheads="1"/>
              </p:cNvSpPr>
              <p:nvPr/>
            </p:nvSpPr>
            <p:spPr bwMode="auto">
              <a:xfrm>
                <a:off x="1978" y="799"/>
                <a:ext cx="1895" cy="93"/>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Rectangle 38">
                <a:extLst>
                  <a:ext uri="{FF2B5EF4-FFF2-40B4-BE49-F238E27FC236}">
                    <a16:creationId xmlns:a16="http://schemas.microsoft.com/office/drawing/2014/main" id="{2BD739F9-E266-7E0F-F6EB-659FF127BF4B}"/>
                  </a:ext>
                </a:extLst>
              </p:cNvPr>
              <p:cNvSpPr>
                <a:spLocks noChangeArrowheads="1"/>
              </p:cNvSpPr>
              <p:nvPr/>
            </p:nvSpPr>
            <p:spPr bwMode="auto">
              <a:xfrm>
                <a:off x="1978" y="802"/>
                <a:ext cx="29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 D12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Rectangle 39">
                <a:extLst>
                  <a:ext uri="{FF2B5EF4-FFF2-40B4-BE49-F238E27FC236}">
                    <a16:creationId xmlns:a16="http://schemas.microsoft.com/office/drawing/2014/main" id="{CA44CF6F-0CD0-84F6-C3B1-B35CB05EFB4B}"/>
                  </a:ext>
                </a:extLst>
              </p:cNvPr>
              <p:cNvSpPr>
                <a:spLocks noChangeArrowheads="1"/>
              </p:cNvSpPr>
              <p:nvPr/>
            </p:nvSpPr>
            <p:spPr bwMode="auto">
              <a:xfrm>
                <a:off x="2225" y="802"/>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Rectangle 40">
                <a:extLst>
                  <a:ext uri="{FF2B5EF4-FFF2-40B4-BE49-F238E27FC236}">
                    <a16:creationId xmlns:a16="http://schemas.microsoft.com/office/drawing/2014/main" id="{0821099A-E62A-C159-37EF-8BCDE028CDDC}"/>
                  </a:ext>
                </a:extLst>
              </p:cNvPr>
              <p:cNvSpPr>
                <a:spLocks noChangeArrowheads="1"/>
              </p:cNvSpPr>
              <p:nvPr/>
            </p:nvSpPr>
            <p:spPr bwMode="auto">
              <a:xfrm>
                <a:off x="2266" y="80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41">
                <a:extLst>
                  <a:ext uri="{FF2B5EF4-FFF2-40B4-BE49-F238E27FC236}">
                    <a16:creationId xmlns:a16="http://schemas.microsoft.com/office/drawing/2014/main" id="{034201EE-F53F-F66C-83D8-25FEBA9D771E}"/>
                  </a:ext>
                </a:extLst>
              </p:cNvPr>
              <p:cNvSpPr>
                <a:spLocks noChangeArrowheads="1"/>
              </p:cNvSpPr>
              <p:nvPr/>
            </p:nvSpPr>
            <p:spPr bwMode="auto">
              <a:xfrm>
                <a:off x="2288" y="802"/>
                <a:ext cx="52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Haematology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Rectangle 42">
                <a:extLst>
                  <a:ext uri="{FF2B5EF4-FFF2-40B4-BE49-F238E27FC236}">
                    <a16:creationId xmlns:a16="http://schemas.microsoft.com/office/drawing/2014/main" id="{55B06D27-EC4C-2BE8-6982-B9B41EA7CC2C}"/>
                  </a:ext>
                </a:extLst>
              </p:cNvPr>
              <p:cNvSpPr>
                <a:spLocks noChangeArrowheads="1"/>
              </p:cNvSpPr>
              <p:nvPr/>
            </p:nvSpPr>
            <p:spPr bwMode="auto">
              <a:xfrm>
                <a:off x="2756" y="80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Rectangle 43">
                <a:extLst>
                  <a:ext uri="{FF2B5EF4-FFF2-40B4-BE49-F238E27FC236}">
                    <a16:creationId xmlns:a16="http://schemas.microsoft.com/office/drawing/2014/main" id="{F469C234-3817-ED5C-8BB0-BCA52F98E6F6}"/>
                  </a:ext>
                </a:extLst>
              </p:cNvPr>
              <p:cNvSpPr>
                <a:spLocks noChangeArrowheads="1"/>
              </p:cNvSpPr>
              <p:nvPr/>
            </p:nvSpPr>
            <p:spPr bwMode="auto">
              <a:xfrm>
                <a:off x="3938" y="768"/>
                <a:ext cx="2008"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Rectangle 44">
                <a:extLst>
                  <a:ext uri="{FF2B5EF4-FFF2-40B4-BE49-F238E27FC236}">
                    <a16:creationId xmlns:a16="http://schemas.microsoft.com/office/drawing/2014/main" id="{E0132F28-9A3F-A4A6-2FD9-9CB7996DD95E}"/>
                  </a:ext>
                </a:extLst>
              </p:cNvPr>
              <p:cNvSpPr>
                <a:spLocks noChangeArrowheads="1"/>
              </p:cNvSpPr>
              <p:nvPr/>
            </p:nvSpPr>
            <p:spPr bwMode="auto">
              <a:xfrm>
                <a:off x="3995" y="799"/>
                <a:ext cx="1896" cy="93"/>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Rectangle 45">
                <a:extLst>
                  <a:ext uri="{FF2B5EF4-FFF2-40B4-BE49-F238E27FC236}">
                    <a16:creationId xmlns:a16="http://schemas.microsoft.com/office/drawing/2014/main" id="{706CB34D-D912-4776-4028-0391AAB222E0}"/>
                  </a:ext>
                </a:extLst>
              </p:cNvPr>
              <p:cNvSpPr>
                <a:spLocks noChangeArrowheads="1"/>
              </p:cNvSpPr>
              <p:nvPr/>
            </p:nvSpPr>
            <p:spPr bwMode="auto">
              <a:xfrm>
                <a:off x="3995" y="802"/>
                <a:ext cx="5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 Critical Care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Rectangle 46">
                <a:extLst>
                  <a:ext uri="{FF2B5EF4-FFF2-40B4-BE49-F238E27FC236}">
                    <a16:creationId xmlns:a16="http://schemas.microsoft.com/office/drawing/2014/main" id="{1D397118-26A8-E44D-1C53-64B54F742848}"/>
                  </a:ext>
                </a:extLst>
              </p:cNvPr>
              <p:cNvSpPr>
                <a:spLocks noChangeArrowheads="1"/>
              </p:cNvSpPr>
              <p:nvPr/>
            </p:nvSpPr>
            <p:spPr bwMode="auto">
              <a:xfrm>
                <a:off x="4498" y="80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Rectangle 47">
                <a:extLst>
                  <a:ext uri="{FF2B5EF4-FFF2-40B4-BE49-F238E27FC236}">
                    <a16:creationId xmlns:a16="http://schemas.microsoft.com/office/drawing/2014/main" id="{6B97688A-A082-EC69-DCE6-B64AF434E52B}"/>
                  </a:ext>
                </a:extLst>
              </p:cNvPr>
              <p:cNvSpPr>
                <a:spLocks noChangeArrowheads="1"/>
              </p:cNvSpPr>
              <p:nvPr/>
            </p:nvSpPr>
            <p:spPr bwMode="auto">
              <a:xfrm>
                <a:off x="1912" y="743"/>
                <a:ext cx="8"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Rectangle 48">
                <a:extLst>
                  <a:ext uri="{FF2B5EF4-FFF2-40B4-BE49-F238E27FC236}">
                    <a16:creationId xmlns:a16="http://schemas.microsoft.com/office/drawing/2014/main" id="{F20CBA64-7ED4-DBC2-C7D4-893AC3B2488F}"/>
                  </a:ext>
                </a:extLst>
              </p:cNvPr>
              <p:cNvSpPr>
                <a:spLocks noChangeArrowheads="1"/>
              </p:cNvSpPr>
              <p:nvPr/>
            </p:nvSpPr>
            <p:spPr bwMode="auto">
              <a:xfrm>
                <a:off x="1920" y="743"/>
                <a:ext cx="2010"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Rectangle 49">
                <a:extLst>
                  <a:ext uri="{FF2B5EF4-FFF2-40B4-BE49-F238E27FC236}">
                    <a16:creationId xmlns:a16="http://schemas.microsoft.com/office/drawing/2014/main" id="{CC91E3F8-5B0D-C72A-94C0-8D55A48DD4B3}"/>
                  </a:ext>
                </a:extLst>
              </p:cNvPr>
              <p:cNvSpPr>
                <a:spLocks noChangeArrowheads="1"/>
              </p:cNvSpPr>
              <p:nvPr/>
            </p:nvSpPr>
            <p:spPr bwMode="auto">
              <a:xfrm>
                <a:off x="1920" y="768"/>
                <a:ext cx="2010"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Rectangle 50">
                <a:extLst>
                  <a:ext uri="{FF2B5EF4-FFF2-40B4-BE49-F238E27FC236}">
                    <a16:creationId xmlns:a16="http://schemas.microsoft.com/office/drawing/2014/main" id="{D0D1489A-B34C-C34F-1DD3-F70CF65649C7}"/>
                  </a:ext>
                </a:extLst>
              </p:cNvPr>
              <p:cNvSpPr>
                <a:spLocks noChangeArrowheads="1"/>
              </p:cNvSpPr>
              <p:nvPr/>
            </p:nvSpPr>
            <p:spPr bwMode="auto">
              <a:xfrm>
                <a:off x="3938" y="768"/>
                <a:ext cx="17"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Rectangle 51">
                <a:extLst>
                  <a:ext uri="{FF2B5EF4-FFF2-40B4-BE49-F238E27FC236}">
                    <a16:creationId xmlns:a16="http://schemas.microsoft.com/office/drawing/2014/main" id="{334BEA52-3355-EDAF-FC59-6ABCF0A029DB}"/>
                  </a:ext>
                </a:extLst>
              </p:cNvPr>
              <p:cNvSpPr>
                <a:spLocks noChangeArrowheads="1"/>
              </p:cNvSpPr>
              <p:nvPr/>
            </p:nvSpPr>
            <p:spPr bwMode="auto">
              <a:xfrm>
                <a:off x="3930" y="768"/>
                <a:ext cx="8" cy="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Rectangle 52">
                <a:extLst>
                  <a:ext uri="{FF2B5EF4-FFF2-40B4-BE49-F238E27FC236}">
                    <a16:creationId xmlns:a16="http://schemas.microsoft.com/office/drawing/2014/main" id="{2045E615-008D-1630-D709-EB485C268DBF}"/>
                  </a:ext>
                </a:extLst>
              </p:cNvPr>
              <p:cNvSpPr>
                <a:spLocks noChangeArrowheads="1"/>
              </p:cNvSpPr>
              <p:nvPr/>
            </p:nvSpPr>
            <p:spPr bwMode="auto">
              <a:xfrm>
                <a:off x="3930" y="743"/>
                <a:ext cx="2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Rectangle 53">
                <a:extLst>
                  <a:ext uri="{FF2B5EF4-FFF2-40B4-BE49-F238E27FC236}">
                    <a16:creationId xmlns:a16="http://schemas.microsoft.com/office/drawing/2014/main" id="{E9626802-D06D-2C49-D872-A4E63AB874DA}"/>
                  </a:ext>
                </a:extLst>
              </p:cNvPr>
              <p:cNvSpPr>
                <a:spLocks noChangeArrowheads="1"/>
              </p:cNvSpPr>
              <p:nvPr/>
            </p:nvSpPr>
            <p:spPr bwMode="auto">
              <a:xfrm>
                <a:off x="3955" y="743"/>
                <a:ext cx="1991"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Rectangle 54">
                <a:extLst>
                  <a:ext uri="{FF2B5EF4-FFF2-40B4-BE49-F238E27FC236}">
                    <a16:creationId xmlns:a16="http://schemas.microsoft.com/office/drawing/2014/main" id="{7326D7CF-B14D-A619-15D4-9FF8FAF124E7}"/>
                  </a:ext>
                </a:extLst>
              </p:cNvPr>
              <p:cNvSpPr>
                <a:spLocks noChangeArrowheads="1"/>
              </p:cNvSpPr>
              <p:nvPr/>
            </p:nvSpPr>
            <p:spPr bwMode="auto">
              <a:xfrm>
                <a:off x="3955" y="768"/>
                <a:ext cx="1991"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Rectangle 55">
                <a:extLst>
                  <a:ext uri="{FF2B5EF4-FFF2-40B4-BE49-F238E27FC236}">
                    <a16:creationId xmlns:a16="http://schemas.microsoft.com/office/drawing/2014/main" id="{6D714AFD-41EB-B5A2-CC09-02E201E4FAAF}"/>
                  </a:ext>
                </a:extLst>
              </p:cNvPr>
              <p:cNvSpPr>
                <a:spLocks noChangeArrowheads="1"/>
              </p:cNvSpPr>
              <p:nvPr/>
            </p:nvSpPr>
            <p:spPr bwMode="auto">
              <a:xfrm>
                <a:off x="5946" y="743"/>
                <a:ext cx="8"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Rectangle 56">
                <a:extLst>
                  <a:ext uri="{FF2B5EF4-FFF2-40B4-BE49-F238E27FC236}">
                    <a16:creationId xmlns:a16="http://schemas.microsoft.com/office/drawing/2014/main" id="{FD2A17CB-E12A-8BFE-0E2E-634D510AADCA}"/>
                  </a:ext>
                </a:extLst>
              </p:cNvPr>
              <p:cNvSpPr>
                <a:spLocks noChangeArrowheads="1"/>
              </p:cNvSpPr>
              <p:nvPr/>
            </p:nvSpPr>
            <p:spPr bwMode="auto">
              <a:xfrm>
                <a:off x="1916" y="892"/>
                <a:ext cx="2018"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Rectangle 57">
                <a:extLst>
                  <a:ext uri="{FF2B5EF4-FFF2-40B4-BE49-F238E27FC236}">
                    <a16:creationId xmlns:a16="http://schemas.microsoft.com/office/drawing/2014/main" id="{B23C2A14-1713-8522-B1B2-04F4998E70CC}"/>
                  </a:ext>
                </a:extLst>
              </p:cNvPr>
              <p:cNvSpPr>
                <a:spLocks noChangeArrowheads="1"/>
              </p:cNvSpPr>
              <p:nvPr/>
            </p:nvSpPr>
            <p:spPr bwMode="auto">
              <a:xfrm>
                <a:off x="1912" y="799"/>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Rectangle 58">
                <a:extLst>
                  <a:ext uri="{FF2B5EF4-FFF2-40B4-BE49-F238E27FC236}">
                    <a16:creationId xmlns:a16="http://schemas.microsoft.com/office/drawing/2014/main" id="{66629C2C-8686-82A7-20AC-1743BCE10AF6}"/>
                  </a:ext>
                </a:extLst>
              </p:cNvPr>
              <p:cNvSpPr>
                <a:spLocks noChangeArrowheads="1"/>
              </p:cNvSpPr>
              <p:nvPr/>
            </p:nvSpPr>
            <p:spPr bwMode="auto">
              <a:xfrm>
                <a:off x="3934" y="892"/>
                <a:ext cx="2016"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59">
                <a:extLst>
                  <a:ext uri="{FF2B5EF4-FFF2-40B4-BE49-F238E27FC236}">
                    <a16:creationId xmlns:a16="http://schemas.microsoft.com/office/drawing/2014/main" id="{BDDAB9EA-243A-E404-71A1-588F96C2DBE4}"/>
                  </a:ext>
                </a:extLst>
              </p:cNvPr>
              <p:cNvSpPr>
                <a:spLocks noChangeArrowheads="1"/>
              </p:cNvSpPr>
              <p:nvPr/>
            </p:nvSpPr>
            <p:spPr bwMode="auto">
              <a:xfrm>
                <a:off x="3930" y="799"/>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0">
                <a:extLst>
                  <a:ext uri="{FF2B5EF4-FFF2-40B4-BE49-F238E27FC236}">
                    <a16:creationId xmlns:a16="http://schemas.microsoft.com/office/drawing/2014/main" id="{C39A3D3C-CABE-6F7C-1CC5-6A6DFCAEB5DE}"/>
                  </a:ext>
                </a:extLst>
              </p:cNvPr>
              <p:cNvSpPr>
                <a:spLocks noChangeArrowheads="1"/>
              </p:cNvSpPr>
              <p:nvPr/>
            </p:nvSpPr>
            <p:spPr bwMode="auto">
              <a:xfrm>
                <a:off x="5946" y="799"/>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Rectangle 61">
                <a:extLst>
                  <a:ext uri="{FF2B5EF4-FFF2-40B4-BE49-F238E27FC236}">
                    <a16:creationId xmlns:a16="http://schemas.microsoft.com/office/drawing/2014/main" id="{AADCEF11-B389-6665-9E6F-BFEACA5206D9}"/>
                  </a:ext>
                </a:extLst>
              </p:cNvPr>
              <p:cNvSpPr>
                <a:spLocks noChangeArrowheads="1"/>
              </p:cNvSpPr>
              <p:nvPr/>
            </p:nvSpPr>
            <p:spPr bwMode="auto">
              <a:xfrm>
                <a:off x="1921" y="932"/>
                <a:ext cx="2009" cy="34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Rectangle 62">
                <a:extLst>
                  <a:ext uri="{FF2B5EF4-FFF2-40B4-BE49-F238E27FC236}">
                    <a16:creationId xmlns:a16="http://schemas.microsoft.com/office/drawing/2014/main" id="{CA3C63FC-BCA0-0539-84F8-540E1E432AE5}"/>
                  </a:ext>
                </a:extLst>
              </p:cNvPr>
              <p:cNvSpPr>
                <a:spLocks noChangeArrowheads="1"/>
              </p:cNvSpPr>
              <p:nvPr/>
            </p:nvSpPr>
            <p:spPr bwMode="auto">
              <a:xfrm>
                <a:off x="1978" y="962"/>
                <a:ext cx="1895" cy="93"/>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Rectangle 63">
                <a:extLst>
                  <a:ext uri="{FF2B5EF4-FFF2-40B4-BE49-F238E27FC236}">
                    <a16:creationId xmlns:a16="http://schemas.microsoft.com/office/drawing/2014/main" id="{C815AB8A-3BD0-7DB6-2060-C281E2433419}"/>
                  </a:ext>
                </a:extLst>
              </p:cNvPr>
              <p:cNvSpPr>
                <a:spLocks noChangeArrowheads="1"/>
              </p:cNvSpPr>
              <p:nvPr/>
            </p:nvSpPr>
            <p:spPr bwMode="auto">
              <a:xfrm>
                <a:off x="1978" y="965"/>
                <a:ext cx="2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 D5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Rectangle 64">
                <a:extLst>
                  <a:ext uri="{FF2B5EF4-FFF2-40B4-BE49-F238E27FC236}">
                    <a16:creationId xmlns:a16="http://schemas.microsoft.com/office/drawing/2014/main" id="{41CD6EF4-AA29-59AD-DCAC-86AF3DA683B7}"/>
                  </a:ext>
                </a:extLst>
              </p:cNvPr>
              <p:cNvSpPr>
                <a:spLocks noChangeArrowheads="1"/>
              </p:cNvSpPr>
              <p:nvPr/>
            </p:nvSpPr>
            <p:spPr bwMode="auto">
              <a:xfrm>
                <a:off x="2182" y="965"/>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65">
                <a:extLst>
                  <a:ext uri="{FF2B5EF4-FFF2-40B4-BE49-F238E27FC236}">
                    <a16:creationId xmlns:a16="http://schemas.microsoft.com/office/drawing/2014/main" id="{A8AB5D48-156F-FB92-4300-9B6B22FB4E7C}"/>
                  </a:ext>
                </a:extLst>
              </p:cNvPr>
              <p:cNvSpPr>
                <a:spLocks noChangeArrowheads="1"/>
              </p:cNvSpPr>
              <p:nvPr/>
            </p:nvSpPr>
            <p:spPr bwMode="auto">
              <a:xfrm>
                <a:off x="2225" y="96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66">
                <a:extLst>
                  <a:ext uri="{FF2B5EF4-FFF2-40B4-BE49-F238E27FC236}">
                    <a16:creationId xmlns:a16="http://schemas.microsoft.com/office/drawing/2014/main" id="{C808CB77-71F3-D2C9-8E1A-7A47D667839D}"/>
                  </a:ext>
                </a:extLst>
              </p:cNvPr>
              <p:cNvSpPr>
                <a:spLocks noChangeArrowheads="1"/>
              </p:cNvSpPr>
              <p:nvPr/>
            </p:nvSpPr>
            <p:spPr bwMode="auto">
              <a:xfrm>
                <a:off x="2246" y="965"/>
                <a:ext cx="4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Cardiology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Rectangle 67">
                <a:extLst>
                  <a:ext uri="{FF2B5EF4-FFF2-40B4-BE49-F238E27FC236}">
                    <a16:creationId xmlns:a16="http://schemas.microsoft.com/office/drawing/2014/main" id="{4958301F-4D21-AC61-765C-EC521F648C88}"/>
                  </a:ext>
                </a:extLst>
              </p:cNvPr>
              <p:cNvSpPr>
                <a:spLocks noChangeArrowheads="1"/>
              </p:cNvSpPr>
              <p:nvPr/>
            </p:nvSpPr>
            <p:spPr bwMode="auto">
              <a:xfrm>
                <a:off x="2608" y="96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Rectangle 68">
                <a:extLst>
                  <a:ext uri="{FF2B5EF4-FFF2-40B4-BE49-F238E27FC236}">
                    <a16:creationId xmlns:a16="http://schemas.microsoft.com/office/drawing/2014/main" id="{C6AE7E81-1F6A-9DAA-8BEA-3F8D638FA825}"/>
                  </a:ext>
                </a:extLst>
              </p:cNvPr>
              <p:cNvSpPr>
                <a:spLocks noChangeArrowheads="1"/>
              </p:cNvSpPr>
              <p:nvPr/>
            </p:nvSpPr>
            <p:spPr bwMode="auto">
              <a:xfrm>
                <a:off x="3938" y="932"/>
                <a:ext cx="2008" cy="34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Rectangle 69">
                <a:extLst>
                  <a:ext uri="{FF2B5EF4-FFF2-40B4-BE49-F238E27FC236}">
                    <a16:creationId xmlns:a16="http://schemas.microsoft.com/office/drawing/2014/main" id="{9C3B284B-FEE6-1405-C9C7-35C4A0A4322D}"/>
                  </a:ext>
                </a:extLst>
              </p:cNvPr>
              <p:cNvSpPr>
                <a:spLocks noChangeArrowheads="1"/>
              </p:cNvSpPr>
              <p:nvPr/>
            </p:nvSpPr>
            <p:spPr bwMode="auto">
              <a:xfrm>
                <a:off x="3995" y="962"/>
                <a:ext cx="1896" cy="93"/>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Rectangle 70">
                <a:extLst>
                  <a:ext uri="{FF2B5EF4-FFF2-40B4-BE49-F238E27FC236}">
                    <a16:creationId xmlns:a16="http://schemas.microsoft.com/office/drawing/2014/main" id="{60EAAAC0-9033-2974-5877-AB2C250D741C}"/>
                  </a:ext>
                </a:extLst>
              </p:cNvPr>
              <p:cNvSpPr>
                <a:spLocks noChangeArrowheads="1"/>
              </p:cNvSpPr>
              <p:nvPr/>
            </p:nvSpPr>
            <p:spPr bwMode="auto">
              <a:xfrm>
                <a:off x="3995" y="963"/>
                <a:ext cx="49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Finish 13.00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71">
                <a:extLst>
                  <a:ext uri="{FF2B5EF4-FFF2-40B4-BE49-F238E27FC236}">
                    <a16:creationId xmlns:a16="http://schemas.microsoft.com/office/drawing/2014/main" id="{2F46BA8E-BEB0-3EA9-2E03-6E1BEC6655C2}"/>
                  </a:ext>
                </a:extLst>
              </p:cNvPr>
              <p:cNvSpPr>
                <a:spLocks noChangeArrowheads="1"/>
              </p:cNvSpPr>
              <p:nvPr/>
            </p:nvSpPr>
            <p:spPr bwMode="auto">
              <a:xfrm>
                <a:off x="4430" y="96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Rectangle 72">
                <a:extLst>
                  <a:ext uri="{FF2B5EF4-FFF2-40B4-BE49-F238E27FC236}">
                    <a16:creationId xmlns:a16="http://schemas.microsoft.com/office/drawing/2014/main" id="{7B0C4450-0355-A6CD-1D64-62A2223B37A8}"/>
                  </a:ext>
                </a:extLst>
              </p:cNvPr>
              <p:cNvSpPr>
                <a:spLocks noChangeArrowheads="1"/>
              </p:cNvSpPr>
              <p:nvPr/>
            </p:nvSpPr>
            <p:spPr bwMode="auto">
              <a:xfrm>
                <a:off x="3995" y="1041"/>
                <a:ext cx="43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Rectangle 73">
                <a:extLst>
                  <a:ext uri="{FF2B5EF4-FFF2-40B4-BE49-F238E27FC236}">
                    <a16:creationId xmlns:a16="http://schemas.microsoft.com/office/drawing/2014/main" id="{E741885D-70AA-642B-0CA1-A36E4D7E1043}"/>
                  </a:ext>
                </a:extLst>
              </p:cNvPr>
              <p:cNvSpPr>
                <a:spLocks noChangeArrowheads="1"/>
              </p:cNvSpPr>
              <p:nvPr/>
            </p:nvSpPr>
            <p:spPr bwMode="auto">
              <a:xfrm>
                <a:off x="3995" y="1055"/>
                <a:ext cx="1896" cy="9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Rectangle 74">
                <a:extLst>
                  <a:ext uri="{FF2B5EF4-FFF2-40B4-BE49-F238E27FC236}">
                    <a16:creationId xmlns:a16="http://schemas.microsoft.com/office/drawing/2014/main" id="{83656C89-8F27-876C-ECF8-E998E231AE99}"/>
                  </a:ext>
                </a:extLst>
              </p:cNvPr>
              <p:cNvSpPr>
                <a:spLocks noChangeArrowheads="1"/>
              </p:cNvSpPr>
              <p:nvPr/>
            </p:nvSpPr>
            <p:spPr bwMode="auto">
              <a:xfrm>
                <a:off x="3995" y="1056"/>
                <a:ext cx="41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Arial" panose="020B0604020202020204" pitchFamily="34" charset="0"/>
                  </a:rPr>
                  <a:t>Assumes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75">
                <a:extLst>
                  <a:ext uri="{FF2B5EF4-FFF2-40B4-BE49-F238E27FC236}">
                    <a16:creationId xmlns:a16="http://schemas.microsoft.com/office/drawing/2014/main" id="{96904969-63E0-47B6-5290-C6AB3160DF8A}"/>
                  </a:ext>
                </a:extLst>
              </p:cNvPr>
              <p:cNvSpPr>
                <a:spLocks noChangeArrowheads="1"/>
              </p:cNvSpPr>
              <p:nvPr/>
            </p:nvSpPr>
            <p:spPr bwMode="auto">
              <a:xfrm>
                <a:off x="4355" y="1056"/>
                <a:ext cx="132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12 patients transfer in this track &amp;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76">
                <a:extLst>
                  <a:ext uri="{FF2B5EF4-FFF2-40B4-BE49-F238E27FC236}">
                    <a16:creationId xmlns:a16="http://schemas.microsoft.com/office/drawing/2014/main" id="{F5C5B3F9-AAC8-870F-5BC6-C19D99D25EF7}"/>
                  </a:ext>
                </a:extLst>
              </p:cNvPr>
              <p:cNvSpPr>
                <a:spLocks noChangeArrowheads="1"/>
              </p:cNvSpPr>
              <p:nvPr/>
            </p:nvSpPr>
            <p:spPr bwMode="auto">
              <a:xfrm>
                <a:off x="5581" y="1058"/>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77">
                <a:extLst>
                  <a:ext uri="{FF2B5EF4-FFF2-40B4-BE49-F238E27FC236}">
                    <a16:creationId xmlns:a16="http://schemas.microsoft.com/office/drawing/2014/main" id="{0F36AEF4-3F3E-7DEC-70CB-2009159160AD}"/>
                  </a:ext>
                </a:extLst>
              </p:cNvPr>
              <p:cNvSpPr>
                <a:spLocks noChangeArrowheads="1"/>
              </p:cNvSpPr>
              <p:nvPr/>
            </p:nvSpPr>
            <p:spPr bwMode="auto">
              <a:xfrm>
                <a:off x="4355" y="1135"/>
                <a:ext cx="122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Rectangle 78">
                <a:extLst>
                  <a:ext uri="{FF2B5EF4-FFF2-40B4-BE49-F238E27FC236}">
                    <a16:creationId xmlns:a16="http://schemas.microsoft.com/office/drawing/2014/main" id="{E0148456-CA4F-736E-3B76-3A67173B58CF}"/>
                  </a:ext>
                </a:extLst>
              </p:cNvPr>
              <p:cNvSpPr>
                <a:spLocks noChangeArrowheads="1"/>
              </p:cNvSpPr>
              <p:nvPr/>
            </p:nvSpPr>
            <p:spPr bwMode="auto">
              <a:xfrm>
                <a:off x="3995" y="1149"/>
                <a:ext cx="1896" cy="93"/>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Rectangle 79">
                <a:extLst>
                  <a:ext uri="{FF2B5EF4-FFF2-40B4-BE49-F238E27FC236}">
                    <a16:creationId xmlns:a16="http://schemas.microsoft.com/office/drawing/2014/main" id="{59653974-2FD5-260F-D5C6-48F1FBCC7F28}"/>
                  </a:ext>
                </a:extLst>
              </p:cNvPr>
              <p:cNvSpPr>
                <a:spLocks noChangeArrowheads="1"/>
              </p:cNvSpPr>
              <p:nvPr/>
            </p:nvSpPr>
            <p:spPr bwMode="auto">
              <a:xfrm>
                <a:off x="3995" y="1150"/>
                <a:ext cx="96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Arial" panose="020B0604020202020204" pitchFamily="34" charset="0"/>
                  </a:rPr>
                  <a:t>1pt leaves every 30 mins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80">
                <a:extLst>
                  <a:ext uri="{FF2B5EF4-FFF2-40B4-BE49-F238E27FC236}">
                    <a16:creationId xmlns:a16="http://schemas.microsoft.com/office/drawing/2014/main" id="{7464CBD3-0AF9-47CD-EB69-E92682D42A13}"/>
                  </a:ext>
                </a:extLst>
              </p:cNvPr>
              <p:cNvSpPr>
                <a:spLocks noChangeArrowheads="1"/>
              </p:cNvSpPr>
              <p:nvPr/>
            </p:nvSpPr>
            <p:spPr bwMode="auto">
              <a:xfrm>
                <a:off x="4888" y="115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81">
                <a:extLst>
                  <a:ext uri="{FF2B5EF4-FFF2-40B4-BE49-F238E27FC236}">
                    <a16:creationId xmlns:a16="http://schemas.microsoft.com/office/drawing/2014/main" id="{2E935C58-D395-3D4F-B3D5-B7C6CA0AC7CF}"/>
                  </a:ext>
                </a:extLst>
              </p:cNvPr>
              <p:cNvSpPr>
                <a:spLocks noChangeArrowheads="1"/>
              </p:cNvSpPr>
              <p:nvPr/>
            </p:nvSpPr>
            <p:spPr bwMode="auto">
              <a:xfrm>
                <a:off x="1912" y="922"/>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Rectangle 82">
                <a:extLst>
                  <a:ext uri="{FF2B5EF4-FFF2-40B4-BE49-F238E27FC236}">
                    <a16:creationId xmlns:a16="http://schemas.microsoft.com/office/drawing/2014/main" id="{E43DA799-5E6A-D9F4-7E56-38C3A9E452ED}"/>
                  </a:ext>
                </a:extLst>
              </p:cNvPr>
              <p:cNvSpPr>
                <a:spLocks noChangeArrowheads="1"/>
              </p:cNvSpPr>
              <p:nvPr/>
            </p:nvSpPr>
            <p:spPr bwMode="auto">
              <a:xfrm>
                <a:off x="1920" y="922"/>
                <a:ext cx="2010"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Rectangle 83">
                <a:extLst>
                  <a:ext uri="{FF2B5EF4-FFF2-40B4-BE49-F238E27FC236}">
                    <a16:creationId xmlns:a16="http://schemas.microsoft.com/office/drawing/2014/main" id="{3633D328-166E-2842-9337-44CD26B1BC0D}"/>
                  </a:ext>
                </a:extLst>
              </p:cNvPr>
              <p:cNvSpPr>
                <a:spLocks noChangeArrowheads="1"/>
              </p:cNvSpPr>
              <p:nvPr/>
            </p:nvSpPr>
            <p:spPr bwMode="auto">
              <a:xfrm>
                <a:off x="1920" y="931"/>
                <a:ext cx="2010"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Rectangle 84">
                <a:extLst>
                  <a:ext uri="{FF2B5EF4-FFF2-40B4-BE49-F238E27FC236}">
                    <a16:creationId xmlns:a16="http://schemas.microsoft.com/office/drawing/2014/main" id="{CDCD2BC8-0BB8-A22A-D0B4-EE5DB6C4DF91}"/>
                  </a:ext>
                </a:extLst>
              </p:cNvPr>
              <p:cNvSpPr>
                <a:spLocks noChangeArrowheads="1"/>
              </p:cNvSpPr>
              <p:nvPr/>
            </p:nvSpPr>
            <p:spPr bwMode="auto">
              <a:xfrm>
                <a:off x="3930" y="922"/>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Rectangle 85">
                <a:extLst>
                  <a:ext uri="{FF2B5EF4-FFF2-40B4-BE49-F238E27FC236}">
                    <a16:creationId xmlns:a16="http://schemas.microsoft.com/office/drawing/2014/main" id="{1F4E51C0-3124-A279-1A91-E80DBF9E3C2B}"/>
                  </a:ext>
                </a:extLst>
              </p:cNvPr>
              <p:cNvSpPr>
                <a:spLocks noChangeArrowheads="1"/>
              </p:cNvSpPr>
              <p:nvPr/>
            </p:nvSpPr>
            <p:spPr bwMode="auto">
              <a:xfrm>
                <a:off x="3938" y="922"/>
                <a:ext cx="2008"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Rectangle 86">
                <a:extLst>
                  <a:ext uri="{FF2B5EF4-FFF2-40B4-BE49-F238E27FC236}">
                    <a16:creationId xmlns:a16="http://schemas.microsoft.com/office/drawing/2014/main" id="{FB9E401E-7AC9-697A-6027-170050ACE2C6}"/>
                  </a:ext>
                </a:extLst>
              </p:cNvPr>
              <p:cNvSpPr>
                <a:spLocks noChangeArrowheads="1"/>
              </p:cNvSpPr>
              <p:nvPr/>
            </p:nvSpPr>
            <p:spPr bwMode="auto">
              <a:xfrm>
                <a:off x="3938" y="931"/>
                <a:ext cx="2008"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87">
                <a:extLst>
                  <a:ext uri="{FF2B5EF4-FFF2-40B4-BE49-F238E27FC236}">
                    <a16:creationId xmlns:a16="http://schemas.microsoft.com/office/drawing/2014/main" id="{1E8131AC-C0F6-E0E4-E0F2-852FA1A687CF}"/>
                  </a:ext>
                </a:extLst>
              </p:cNvPr>
              <p:cNvSpPr>
                <a:spLocks noChangeArrowheads="1"/>
              </p:cNvSpPr>
              <p:nvPr/>
            </p:nvSpPr>
            <p:spPr bwMode="auto">
              <a:xfrm>
                <a:off x="5946" y="922"/>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88">
                <a:extLst>
                  <a:ext uri="{FF2B5EF4-FFF2-40B4-BE49-F238E27FC236}">
                    <a16:creationId xmlns:a16="http://schemas.microsoft.com/office/drawing/2014/main" id="{01299B27-8EB9-0AE2-3EDC-7E590DFBE402}"/>
                  </a:ext>
                </a:extLst>
              </p:cNvPr>
              <p:cNvSpPr>
                <a:spLocks noChangeArrowheads="1"/>
              </p:cNvSpPr>
              <p:nvPr/>
            </p:nvSpPr>
            <p:spPr bwMode="auto">
              <a:xfrm>
                <a:off x="1916" y="1242"/>
                <a:ext cx="2018"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Rectangle 89">
                <a:extLst>
                  <a:ext uri="{FF2B5EF4-FFF2-40B4-BE49-F238E27FC236}">
                    <a16:creationId xmlns:a16="http://schemas.microsoft.com/office/drawing/2014/main" id="{99785FB9-DF6F-E98B-BCFF-F3B565230C5E}"/>
                  </a:ext>
                </a:extLst>
              </p:cNvPr>
              <p:cNvSpPr>
                <a:spLocks noChangeArrowheads="1"/>
              </p:cNvSpPr>
              <p:nvPr/>
            </p:nvSpPr>
            <p:spPr bwMode="auto">
              <a:xfrm>
                <a:off x="1912" y="961"/>
                <a:ext cx="8"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Rectangle 90">
                <a:extLst>
                  <a:ext uri="{FF2B5EF4-FFF2-40B4-BE49-F238E27FC236}">
                    <a16:creationId xmlns:a16="http://schemas.microsoft.com/office/drawing/2014/main" id="{0DECC8E1-2480-B695-717C-F78D84E7E5DB}"/>
                  </a:ext>
                </a:extLst>
              </p:cNvPr>
              <p:cNvSpPr>
                <a:spLocks noChangeArrowheads="1"/>
              </p:cNvSpPr>
              <p:nvPr/>
            </p:nvSpPr>
            <p:spPr bwMode="auto">
              <a:xfrm>
                <a:off x="3934" y="1242"/>
                <a:ext cx="2016"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Rectangle 91">
                <a:extLst>
                  <a:ext uri="{FF2B5EF4-FFF2-40B4-BE49-F238E27FC236}">
                    <a16:creationId xmlns:a16="http://schemas.microsoft.com/office/drawing/2014/main" id="{24ECD91E-4DFA-0CD5-3F85-58DF5672340E}"/>
                  </a:ext>
                </a:extLst>
              </p:cNvPr>
              <p:cNvSpPr>
                <a:spLocks noChangeArrowheads="1"/>
              </p:cNvSpPr>
              <p:nvPr/>
            </p:nvSpPr>
            <p:spPr bwMode="auto">
              <a:xfrm>
                <a:off x="3930" y="961"/>
                <a:ext cx="8"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Rectangle 92">
                <a:extLst>
                  <a:ext uri="{FF2B5EF4-FFF2-40B4-BE49-F238E27FC236}">
                    <a16:creationId xmlns:a16="http://schemas.microsoft.com/office/drawing/2014/main" id="{B1EB794C-8B0A-B4EA-FB54-5481B1943F40}"/>
                  </a:ext>
                </a:extLst>
              </p:cNvPr>
              <p:cNvSpPr>
                <a:spLocks noChangeArrowheads="1"/>
              </p:cNvSpPr>
              <p:nvPr/>
            </p:nvSpPr>
            <p:spPr bwMode="auto">
              <a:xfrm>
                <a:off x="5946" y="961"/>
                <a:ext cx="8"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93">
                <a:extLst>
                  <a:ext uri="{FF2B5EF4-FFF2-40B4-BE49-F238E27FC236}">
                    <a16:creationId xmlns:a16="http://schemas.microsoft.com/office/drawing/2014/main" id="{B15DE5A0-5246-FDDB-0A4F-2F906E54F691}"/>
                  </a:ext>
                </a:extLst>
              </p:cNvPr>
              <p:cNvSpPr>
                <a:spLocks noChangeArrowheads="1"/>
              </p:cNvSpPr>
              <p:nvPr/>
            </p:nvSpPr>
            <p:spPr bwMode="auto">
              <a:xfrm>
                <a:off x="1921" y="1281"/>
                <a:ext cx="2009"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94">
                <a:extLst>
                  <a:ext uri="{FF2B5EF4-FFF2-40B4-BE49-F238E27FC236}">
                    <a16:creationId xmlns:a16="http://schemas.microsoft.com/office/drawing/2014/main" id="{F6F99AA6-47FD-34AE-60DD-851EAFE71905}"/>
                  </a:ext>
                </a:extLst>
              </p:cNvPr>
              <p:cNvSpPr>
                <a:spLocks noChangeArrowheads="1"/>
              </p:cNvSpPr>
              <p:nvPr/>
            </p:nvSpPr>
            <p:spPr bwMode="auto">
              <a:xfrm>
                <a:off x="1978" y="1311"/>
                <a:ext cx="1895" cy="9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Rectangle 95">
                <a:extLst>
                  <a:ext uri="{FF2B5EF4-FFF2-40B4-BE49-F238E27FC236}">
                    <a16:creationId xmlns:a16="http://schemas.microsoft.com/office/drawing/2014/main" id="{EF35E7A9-B30F-6D9E-1A61-534937F49050}"/>
                  </a:ext>
                </a:extLst>
              </p:cNvPr>
              <p:cNvSpPr>
                <a:spLocks noChangeArrowheads="1"/>
              </p:cNvSpPr>
              <p:nvPr/>
            </p:nvSpPr>
            <p:spPr bwMode="auto">
              <a:xfrm>
                <a:off x="1978" y="1314"/>
                <a:ext cx="2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 D7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Rectangle 96">
                <a:extLst>
                  <a:ext uri="{FF2B5EF4-FFF2-40B4-BE49-F238E27FC236}">
                    <a16:creationId xmlns:a16="http://schemas.microsoft.com/office/drawing/2014/main" id="{945B2027-FB1E-33A1-520E-3B712B51B4F7}"/>
                  </a:ext>
                </a:extLst>
              </p:cNvPr>
              <p:cNvSpPr>
                <a:spLocks noChangeArrowheads="1"/>
              </p:cNvSpPr>
              <p:nvPr/>
            </p:nvSpPr>
            <p:spPr bwMode="auto">
              <a:xfrm>
                <a:off x="2182" y="1314"/>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Rectangle 97">
                <a:extLst>
                  <a:ext uri="{FF2B5EF4-FFF2-40B4-BE49-F238E27FC236}">
                    <a16:creationId xmlns:a16="http://schemas.microsoft.com/office/drawing/2014/main" id="{F3BC9D30-BD7C-409D-D411-EC471B809531}"/>
                  </a:ext>
                </a:extLst>
              </p:cNvPr>
              <p:cNvSpPr>
                <a:spLocks noChangeArrowheads="1"/>
              </p:cNvSpPr>
              <p:nvPr/>
            </p:nvSpPr>
            <p:spPr bwMode="auto">
              <a:xfrm>
                <a:off x="2225" y="1314"/>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98">
                <a:extLst>
                  <a:ext uri="{FF2B5EF4-FFF2-40B4-BE49-F238E27FC236}">
                    <a16:creationId xmlns:a16="http://schemas.microsoft.com/office/drawing/2014/main" id="{65E301EA-F916-8D24-A989-110F344D75DF}"/>
                  </a:ext>
                </a:extLst>
              </p:cNvPr>
              <p:cNvSpPr>
                <a:spLocks noChangeArrowheads="1"/>
              </p:cNvSpPr>
              <p:nvPr/>
            </p:nvSpPr>
            <p:spPr bwMode="auto">
              <a:xfrm>
                <a:off x="2246" y="1314"/>
                <a:ext cx="4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Cardiology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99">
                <a:extLst>
                  <a:ext uri="{FF2B5EF4-FFF2-40B4-BE49-F238E27FC236}">
                    <a16:creationId xmlns:a16="http://schemas.microsoft.com/office/drawing/2014/main" id="{B25D53E4-1E78-4965-A527-3F919ABB289D}"/>
                  </a:ext>
                </a:extLst>
              </p:cNvPr>
              <p:cNvSpPr>
                <a:spLocks noChangeArrowheads="1"/>
              </p:cNvSpPr>
              <p:nvPr/>
            </p:nvSpPr>
            <p:spPr bwMode="auto">
              <a:xfrm>
                <a:off x="2608" y="1314"/>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Rectangle 100">
                <a:extLst>
                  <a:ext uri="{FF2B5EF4-FFF2-40B4-BE49-F238E27FC236}">
                    <a16:creationId xmlns:a16="http://schemas.microsoft.com/office/drawing/2014/main" id="{F34F5359-411C-B9E2-8A20-CE8FE3527423}"/>
                  </a:ext>
                </a:extLst>
              </p:cNvPr>
              <p:cNvSpPr>
                <a:spLocks noChangeArrowheads="1"/>
              </p:cNvSpPr>
              <p:nvPr/>
            </p:nvSpPr>
            <p:spPr bwMode="auto">
              <a:xfrm>
                <a:off x="3938" y="1281"/>
                <a:ext cx="2008"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Rectangle 101">
                <a:extLst>
                  <a:ext uri="{FF2B5EF4-FFF2-40B4-BE49-F238E27FC236}">
                    <a16:creationId xmlns:a16="http://schemas.microsoft.com/office/drawing/2014/main" id="{434A1525-52B5-A700-3E03-76021FA4417C}"/>
                  </a:ext>
                </a:extLst>
              </p:cNvPr>
              <p:cNvSpPr>
                <a:spLocks noChangeArrowheads="1"/>
              </p:cNvSpPr>
              <p:nvPr/>
            </p:nvSpPr>
            <p:spPr bwMode="auto">
              <a:xfrm>
                <a:off x="3995" y="1243"/>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102">
                <a:extLst>
                  <a:ext uri="{FF2B5EF4-FFF2-40B4-BE49-F238E27FC236}">
                    <a16:creationId xmlns:a16="http://schemas.microsoft.com/office/drawing/2014/main" id="{58297D90-ADD7-3915-366C-5BCDA8DA26F0}"/>
                  </a:ext>
                </a:extLst>
              </p:cNvPr>
              <p:cNvSpPr>
                <a:spLocks noChangeArrowheads="1"/>
              </p:cNvSpPr>
              <p:nvPr/>
            </p:nvSpPr>
            <p:spPr bwMode="auto">
              <a:xfrm>
                <a:off x="1912" y="1273"/>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Rectangle 103">
                <a:extLst>
                  <a:ext uri="{FF2B5EF4-FFF2-40B4-BE49-F238E27FC236}">
                    <a16:creationId xmlns:a16="http://schemas.microsoft.com/office/drawing/2014/main" id="{727FFCFC-2164-746D-742C-8DE019367710}"/>
                  </a:ext>
                </a:extLst>
              </p:cNvPr>
              <p:cNvSpPr>
                <a:spLocks noChangeArrowheads="1"/>
              </p:cNvSpPr>
              <p:nvPr/>
            </p:nvSpPr>
            <p:spPr bwMode="auto">
              <a:xfrm>
                <a:off x="1920" y="1273"/>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Rectangle 104">
                <a:extLst>
                  <a:ext uri="{FF2B5EF4-FFF2-40B4-BE49-F238E27FC236}">
                    <a16:creationId xmlns:a16="http://schemas.microsoft.com/office/drawing/2014/main" id="{39418778-A2F2-2927-4C48-E1830A4EFE85}"/>
                  </a:ext>
                </a:extLst>
              </p:cNvPr>
              <p:cNvSpPr>
                <a:spLocks noChangeArrowheads="1"/>
              </p:cNvSpPr>
              <p:nvPr/>
            </p:nvSpPr>
            <p:spPr bwMode="auto">
              <a:xfrm>
                <a:off x="1920" y="1281"/>
                <a:ext cx="2010"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Rectangle 105">
                <a:extLst>
                  <a:ext uri="{FF2B5EF4-FFF2-40B4-BE49-F238E27FC236}">
                    <a16:creationId xmlns:a16="http://schemas.microsoft.com/office/drawing/2014/main" id="{90A554BF-66F0-CCB0-FCE0-A5FD2B4A38BE}"/>
                  </a:ext>
                </a:extLst>
              </p:cNvPr>
              <p:cNvSpPr>
                <a:spLocks noChangeArrowheads="1"/>
              </p:cNvSpPr>
              <p:nvPr/>
            </p:nvSpPr>
            <p:spPr bwMode="auto">
              <a:xfrm>
                <a:off x="3930" y="1273"/>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Rectangle 106">
                <a:extLst>
                  <a:ext uri="{FF2B5EF4-FFF2-40B4-BE49-F238E27FC236}">
                    <a16:creationId xmlns:a16="http://schemas.microsoft.com/office/drawing/2014/main" id="{013016A6-63C4-AF39-DFEE-D42C0A57AC8A}"/>
                  </a:ext>
                </a:extLst>
              </p:cNvPr>
              <p:cNvSpPr>
                <a:spLocks noChangeArrowheads="1"/>
              </p:cNvSpPr>
              <p:nvPr/>
            </p:nvSpPr>
            <p:spPr bwMode="auto">
              <a:xfrm>
                <a:off x="3938" y="1273"/>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Rectangle 107">
                <a:extLst>
                  <a:ext uri="{FF2B5EF4-FFF2-40B4-BE49-F238E27FC236}">
                    <a16:creationId xmlns:a16="http://schemas.microsoft.com/office/drawing/2014/main" id="{8286BD28-4C9A-3DA0-937D-1ED585D2A251}"/>
                  </a:ext>
                </a:extLst>
              </p:cNvPr>
              <p:cNvSpPr>
                <a:spLocks noChangeArrowheads="1"/>
              </p:cNvSpPr>
              <p:nvPr/>
            </p:nvSpPr>
            <p:spPr bwMode="auto">
              <a:xfrm>
                <a:off x="3938" y="1281"/>
                <a:ext cx="2008"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Rectangle 108">
                <a:extLst>
                  <a:ext uri="{FF2B5EF4-FFF2-40B4-BE49-F238E27FC236}">
                    <a16:creationId xmlns:a16="http://schemas.microsoft.com/office/drawing/2014/main" id="{53E68C02-2129-8E04-1D68-FBF23C095B4D}"/>
                  </a:ext>
                </a:extLst>
              </p:cNvPr>
              <p:cNvSpPr>
                <a:spLocks noChangeArrowheads="1"/>
              </p:cNvSpPr>
              <p:nvPr/>
            </p:nvSpPr>
            <p:spPr bwMode="auto">
              <a:xfrm>
                <a:off x="5946" y="1273"/>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Rectangle 109">
                <a:extLst>
                  <a:ext uri="{FF2B5EF4-FFF2-40B4-BE49-F238E27FC236}">
                    <a16:creationId xmlns:a16="http://schemas.microsoft.com/office/drawing/2014/main" id="{A1C9BCA3-495C-D788-BEBB-CBD1A07AABCC}"/>
                  </a:ext>
                </a:extLst>
              </p:cNvPr>
              <p:cNvSpPr>
                <a:spLocks noChangeArrowheads="1"/>
              </p:cNvSpPr>
              <p:nvPr/>
            </p:nvSpPr>
            <p:spPr bwMode="auto">
              <a:xfrm>
                <a:off x="1916" y="1405"/>
                <a:ext cx="2018"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Rectangle 110">
                <a:extLst>
                  <a:ext uri="{FF2B5EF4-FFF2-40B4-BE49-F238E27FC236}">
                    <a16:creationId xmlns:a16="http://schemas.microsoft.com/office/drawing/2014/main" id="{3FD92D10-1122-C0AD-D2B7-F4FF8C8AE31F}"/>
                  </a:ext>
                </a:extLst>
              </p:cNvPr>
              <p:cNvSpPr>
                <a:spLocks noChangeArrowheads="1"/>
              </p:cNvSpPr>
              <p:nvPr/>
            </p:nvSpPr>
            <p:spPr bwMode="auto">
              <a:xfrm>
                <a:off x="1912" y="1311"/>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Rectangle 111">
                <a:extLst>
                  <a:ext uri="{FF2B5EF4-FFF2-40B4-BE49-F238E27FC236}">
                    <a16:creationId xmlns:a16="http://schemas.microsoft.com/office/drawing/2014/main" id="{F589535D-4908-2D91-B2A7-7DFBA53B747C}"/>
                  </a:ext>
                </a:extLst>
              </p:cNvPr>
              <p:cNvSpPr>
                <a:spLocks noChangeArrowheads="1"/>
              </p:cNvSpPr>
              <p:nvPr/>
            </p:nvSpPr>
            <p:spPr bwMode="auto">
              <a:xfrm>
                <a:off x="3934" y="1405"/>
                <a:ext cx="2016"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Rectangle 112">
                <a:extLst>
                  <a:ext uri="{FF2B5EF4-FFF2-40B4-BE49-F238E27FC236}">
                    <a16:creationId xmlns:a16="http://schemas.microsoft.com/office/drawing/2014/main" id="{7DA093EF-AB24-99C9-474F-5D78E7984D7A}"/>
                  </a:ext>
                </a:extLst>
              </p:cNvPr>
              <p:cNvSpPr>
                <a:spLocks noChangeArrowheads="1"/>
              </p:cNvSpPr>
              <p:nvPr/>
            </p:nvSpPr>
            <p:spPr bwMode="auto">
              <a:xfrm>
                <a:off x="3930" y="1311"/>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Rectangle 113">
                <a:extLst>
                  <a:ext uri="{FF2B5EF4-FFF2-40B4-BE49-F238E27FC236}">
                    <a16:creationId xmlns:a16="http://schemas.microsoft.com/office/drawing/2014/main" id="{4B92BB4E-BF82-16D5-5276-57A641B70DE2}"/>
                  </a:ext>
                </a:extLst>
              </p:cNvPr>
              <p:cNvSpPr>
                <a:spLocks noChangeArrowheads="1"/>
              </p:cNvSpPr>
              <p:nvPr/>
            </p:nvSpPr>
            <p:spPr bwMode="auto">
              <a:xfrm>
                <a:off x="5946" y="1311"/>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Rectangle 114">
                <a:extLst>
                  <a:ext uri="{FF2B5EF4-FFF2-40B4-BE49-F238E27FC236}">
                    <a16:creationId xmlns:a16="http://schemas.microsoft.com/office/drawing/2014/main" id="{204AF75A-6826-8F9D-35FA-9D39D14BC1C9}"/>
                  </a:ext>
                </a:extLst>
              </p:cNvPr>
              <p:cNvSpPr>
                <a:spLocks noChangeArrowheads="1"/>
              </p:cNvSpPr>
              <p:nvPr/>
            </p:nvSpPr>
            <p:spPr bwMode="auto">
              <a:xfrm>
                <a:off x="1921" y="1443"/>
                <a:ext cx="2009" cy="15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Rectangle 115">
                <a:extLst>
                  <a:ext uri="{FF2B5EF4-FFF2-40B4-BE49-F238E27FC236}">
                    <a16:creationId xmlns:a16="http://schemas.microsoft.com/office/drawing/2014/main" id="{7B60B209-985A-3305-B25A-5969CCB537AA}"/>
                  </a:ext>
                </a:extLst>
              </p:cNvPr>
              <p:cNvSpPr>
                <a:spLocks noChangeArrowheads="1"/>
              </p:cNvSpPr>
              <p:nvPr/>
            </p:nvSpPr>
            <p:spPr bwMode="auto">
              <a:xfrm>
                <a:off x="1978" y="1474"/>
                <a:ext cx="1895" cy="93"/>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Rectangle 116">
                <a:extLst>
                  <a:ext uri="{FF2B5EF4-FFF2-40B4-BE49-F238E27FC236}">
                    <a16:creationId xmlns:a16="http://schemas.microsoft.com/office/drawing/2014/main" id="{441E6BAE-B087-EA35-5EE3-9F1365AE401F}"/>
                  </a:ext>
                </a:extLst>
              </p:cNvPr>
              <p:cNvSpPr>
                <a:spLocks noChangeArrowheads="1"/>
              </p:cNvSpPr>
              <p:nvPr/>
            </p:nvSpPr>
            <p:spPr bwMode="auto">
              <a:xfrm>
                <a:off x="1978" y="1477"/>
                <a:ext cx="29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 D15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Rectangle 117">
                <a:extLst>
                  <a:ext uri="{FF2B5EF4-FFF2-40B4-BE49-F238E27FC236}">
                    <a16:creationId xmlns:a16="http://schemas.microsoft.com/office/drawing/2014/main" id="{38B9EA4C-6818-9B13-4897-2B7FEB043941}"/>
                  </a:ext>
                </a:extLst>
              </p:cNvPr>
              <p:cNvSpPr>
                <a:spLocks noChangeArrowheads="1"/>
              </p:cNvSpPr>
              <p:nvPr/>
            </p:nvSpPr>
            <p:spPr bwMode="auto">
              <a:xfrm>
                <a:off x="2225" y="1477"/>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Rectangle 118">
                <a:extLst>
                  <a:ext uri="{FF2B5EF4-FFF2-40B4-BE49-F238E27FC236}">
                    <a16:creationId xmlns:a16="http://schemas.microsoft.com/office/drawing/2014/main" id="{3FDCBD9F-86DF-DF0A-8380-15402607B28E}"/>
                  </a:ext>
                </a:extLst>
              </p:cNvPr>
              <p:cNvSpPr>
                <a:spLocks noChangeArrowheads="1"/>
              </p:cNvSpPr>
              <p:nvPr/>
            </p:nvSpPr>
            <p:spPr bwMode="auto">
              <a:xfrm>
                <a:off x="2266" y="147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119">
                <a:extLst>
                  <a:ext uri="{FF2B5EF4-FFF2-40B4-BE49-F238E27FC236}">
                    <a16:creationId xmlns:a16="http://schemas.microsoft.com/office/drawing/2014/main" id="{AA03D9E7-ED48-8C70-1FDC-A3FD85954ACA}"/>
                  </a:ext>
                </a:extLst>
              </p:cNvPr>
              <p:cNvSpPr>
                <a:spLocks noChangeArrowheads="1"/>
              </p:cNvSpPr>
              <p:nvPr/>
            </p:nvSpPr>
            <p:spPr bwMode="auto">
              <a:xfrm>
                <a:off x="2288" y="1477"/>
                <a:ext cx="4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Respiratory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Rectangle 120">
                <a:extLst>
                  <a:ext uri="{FF2B5EF4-FFF2-40B4-BE49-F238E27FC236}">
                    <a16:creationId xmlns:a16="http://schemas.microsoft.com/office/drawing/2014/main" id="{A594F1F3-8343-B6D4-6627-F08A7835706A}"/>
                  </a:ext>
                </a:extLst>
              </p:cNvPr>
              <p:cNvSpPr>
                <a:spLocks noChangeArrowheads="1"/>
              </p:cNvSpPr>
              <p:nvPr/>
            </p:nvSpPr>
            <p:spPr bwMode="auto">
              <a:xfrm>
                <a:off x="2676" y="147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Rectangle 121">
                <a:extLst>
                  <a:ext uri="{FF2B5EF4-FFF2-40B4-BE49-F238E27FC236}">
                    <a16:creationId xmlns:a16="http://schemas.microsoft.com/office/drawing/2014/main" id="{DD46271A-33C0-5876-1D65-398C20DBA7D2}"/>
                  </a:ext>
                </a:extLst>
              </p:cNvPr>
              <p:cNvSpPr>
                <a:spLocks noChangeArrowheads="1"/>
              </p:cNvSpPr>
              <p:nvPr/>
            </p:nvSpPr>
            <p:spPr bwMode="auto">
              <a:xfrm>
                <a:off x="3938" y="1443"/>
                <a:ext cx="2008" cy="15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Rectangle 122">
                <a:extLst>
                  <a:ext uri="{FF2B5EF4-FFF2-40B4-BE49-F238E27FC236}">
                    <a16:creationId xmlns:a16="http://schemas.microsoft.com/office/drawing/2014/main" id="{380D8A72-FFB5-ABAC-E20D-A6AB4820A53A}"/>
                  </a:ext>
                </a:extLst>
              </p:cNvPr>
              <p:cNvSpPr>
                <a:spLocks noChangeArrowheads="1"/>
              </p:cNvSpPr>
              <p:nvPr/>
            </p:nvSpPr>
            <p:spPr bwMode="auto">
              <a:xfrm>
                <a:off x="3995" y="1406"/>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Rectangle 123">
                <a:extLst>
                  <a:ext uri="{FF2B5EF4-FFF2-40B4-BE49-F238E27FC236}">
                    <a16:creationId xmlns:a16="http://schemas.microsoft.com/office/drawing/2014/main" id="{D01E0DC8-EAE2-E4D0-BA13-89F599004D80}"/>
                  </a:ext>
                </a:extLst>
              </p:cNvPr>
              <p:cNvSpPr>
                <a:spLocks noChangeArrowheads="1"/>
              </p:cNvSpPr>
              <p:nvPr/>
            </p:nvSpPr>
            <p:spPr bwMode="auto">
              <a:xfrm>
                <a:off x="1912" y="1435"/>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Rectangle 124">
                <a:extLst>
                  <a:ext uri="{FF2B5EF4-FFF2-40B4-BE49-F238E27FC236}">
                    <a16:creationId xmlns:a16="http://schemas.microsoft.com/office/drawing/2014/main" id="{69F7CF73-0055-6B1B-F102-986863817B51}"/>
                  </a:ext>
                </a:extLst>
              </p:cNvPr>
              <p:cNvSpPr>
                <a:spLocks noChangeArrowheads="1"/>
              </p:cNvSpPr>
              <p:nvPr/>
            </p:nvSpPr>
            <p:spPr bwMode="auto">
              <a:xfrm>
                <a:off x="1920" y="1435"/>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Rectangle 125">
                <a:extLst>
                  <a:ext uri="{FF2B5EF4-FFF2-40B4-BE49-F238E27FC236}">
                    <a16:creationId xmlns:a16="http://schemas.microsoft.com/office/drawing/2014/main" id="{915FE9CD-27E4-E63F-AC3B-6AFB4DB83DC2}"/>
                  </a:ext>
                </a:extLst>
              </p:cNvPr>
              <p:cNvSpPr>
                <a:spLocks noChangeArrowheads="1"/>
              </p:cNvSpPr>
              <p:nvPr/>
            </p:nvSpPr>
            <p:spPr bwMode="auto">
              <a:xfrm>
                <a:off x="1920" y="1443"/>
                <a:ext cx="2010"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Rectangle 126">
                <a:extLst>
                  <a:ext uri="{FF2B5EF4-FFF2-40B4-BE49-F238E27FC236}">
                    <a16:creationId xmlns:a16="http://schemas.microsoft.com/office/drawing/2014/main" id="{F6A1A5FE-45F6-88B1-BC71-E4B43B086F52}"/>
                  </a:ext>
                </a:extLst>
              </p:cNvPr>
              <p:cNvSpPr>
                <a:spLocks noChangeArrowheads="1"/>
              </p:cNvSpPr>
              <p:nvPr/>
            </p:nvSpPr>
            <p:spPr bwMode="auto">
              <a:xfrm>
                <a:off x="3930" y="1435"/>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Rectangle 127">
                <a:extLst>
                  <a:ext uri="{FF2B5EF4-FFF2-40B4-BE49-F238E27FC236}">
                    <a16:creationId xmlns:a16="http://schemas.microsoft.com/office/drawing/2014/main" id="{2B4B7E32-A8B8-3F23-9CA7-8CBC1705569F}"/>
                  </a:ext>
                </a:extLst>
              </p:cNvPr>
              <p:cNvSpPr>
                <a:spLocks noChangeArrowheads="1"/>
              </p:cNvSpPr>
              <p:nvPr/>
            </p:nvSpPr>
            <p:spPr bwMode="auto">
              <a:xfrm>
                <a:off x="3938" y="1435"/>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Rectangle 128">
                <a:extLst>
                  <a:ext uri="{FF2B5EF4-FFF2-40B4-BE49-F238E27FC236}">
                    <a16:creationId xmlns:a16="http://schemas.microsoft.com/office/drawing/2014/main" id="{F0C0B2F3-E7C2-9BB9-AA89-EAB1367D45B5}"/>
                  </a:ext>
                </a:extLst>
              </p:cNvPr>
              <p:cNvSpPr>
                <a:spLocks noChangeArrowheads="1"/>
              </p:cNvSpPr>
              <p:nvPr/>
            </p:nvSpPr>
            <p:spPr bwMode="auto">
              <a:xfrm>
                <a:off x="3938" y="1443"/>
                <a:ext cx="2008"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Rectangle 129">
                <a:extLst>
                  <a:ext uri="{FF2B5EF4-FFF2-40B4-BE49-F238E27FC236}">
                    <a16:creationId xmlns:a16="http://schemas.microsoft.com/office/drawing/2014/main" id="{A24EA95E-D8C7-AAED-2BF6-AD5AB620CF72}"/>
                  </a:ext>
                </a:extLst>
              </p:cNvPr>
              <p:cNvSpPr>
                <a:spLocks noChangeArrowheads="1"/>
              </p:cNvSpPr>
              <p:nvPr/>
            </p:nvSpPr>
            <p:spPr bwMode="auto">
              <a:xfrm>
                <a:off x="5946" y="1435"/>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Rectangle 130">
                <a:extLst>
                  <a:ext uri="{FF2B5EF4-FFF2-40B4-BE49-F238E27FC236}">
                    <a16:creationId xmlns:a16="http://schemas.microsoft.com/office/drawing/2014/main" id="{3A12D2B1-0D5C-840B-AC26-35B54F0EEE27}"/>
                  </a:ext>
                </a:extLst>
              </p:cNvPr>
              <p:cNvSpPr>
                <a:spLocks noChangeArrowheads="1"/>
              </p:cNvSpPr>
              <p:nvPr/>
            </p:nvSpPr>
            <p:spPr bwMode="auto">
              <a:xfrm>
                <a:off x="1916" y="1567"/>
                <a:ext cx="2018"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Rectangle 131">
                <a:extLst>
                  <a:ext uri="{FF2B5EF4-FFF2-40B4-BE49-F238E27FC236}">
                    <a16:creationId xmlns:a16="http://schemas.microsoft.com/office/drawing/2014/main" id="{ABD8FE22-9580-DF80-A8BA-F600C192E684}"/>
                  </a:ext>
                </a:extLst>
              </p:cNvPr>
              <p:cNvSpPr>
                <a:spLocks noChangeArrowheads="1"/>
              </p:cNvSpPr>
              <p:nvPr/>
            </p:nvSpPr>
            <p:spPr bwMode="auto">
              <a:xfrm>
                <a:off x="1912" y="1474"/>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Rectangle 132">
                <a:extLst>
                  <a:ext uri="{FF2B5EF4-FFF2-40B4-BE49-F238E27FC236}">
                    <a16:creationId xmlns:a16="http://schemas.microsoft.com/office/drawing/2014/main" id="{A33FC67E-14A5-ECA6-ACE0-6F69F7080851}"/>
                  </a:ext>
                </a:extLst>
              </p:cNvPr>
              <p:cNvSpPr>
                <a:spLocks noChangeArrowheads="1"/>
              </p:cNvSpPr>
              <p:nvPr/>
            </p:nvSpPr>
            <p:spPr bwMode="auto">
              <a:xfrm>
                <a:off x="3934" y="1567"/>
                <a:ext cx="2016"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Rectangle 133">
                <a:extLst>
                  <a:ext uri="{FF2B5EF4-FFF2-40B4-BE49-F238E27FC236}">
                    <a16:creationId xmlns:a16="http://schemas.microsoft.com/office/drawing/2014/main" id="{20E791EB-E15F-2E2F-1EBF-3FB50259E227}"/>
                  </a:ext>
                </a:extLst>
              </p:cNvPr>
              <p:cNvSpPr>
                <a:spLocks noChangeArrowheads="1"/>
              </p:cNvSpPr>
              <p:nvPr/>
            </p:nvSpPr>
            <p:spPr bwMode="auto">
              <a:xfrm>
                <a:off x="3930" y="1474"/>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Rectangle 134">
                <a:extLst>
                  <a:ext uri="{FF2B5EF4-FFF2-40B4-BE49-F238E27FC236}">
                    <a16:creationId xmlns:a16="http://schemas.microsoft.com/office/drawing/2014/main" id="{BA816A2A-205D-736B-F81E-DE181AB64DCB}"/>
                  </a:ext>
                </a:extLst>
              </p:cNvPr>
              <p:cNvSpPr>
                <a:spLocks noChangeArrowheads="1"/>
              </p:cNvSpPr>
              <p:nvPr/>
            </p:nvSpPr>
            <p:spPr bwMode="auto">
              <a:xfrm>
                <a:off x="5946" y="1474"/>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Rectangle 135">
                <a:extLst>
                  <a:ext uri="{FF2B5EF4-FFF2-40B4-BE49-F238E27FC236}">
                    <a16:creationId xmlns:a16="http://schemas.microsoft.com/office/drawing/2014/main" id="{62977871-6098-AEF2-E053-6B4858B0090B}"/>
                  </a:ext>
                </a:extLst>
              </p:cNvPr>
              <p:cNvSpPr>
                <a:spLocks noChangeArrowheads="1"/>
              </p:cNvSpPr>
              <p:nvPr/>
            </p:nvSpPr>
            <p:spPr bwMode="auto">
              <a:xfrm>
                <a:off x="1921" y="1607"/>
                <a:ext cx="2009"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Rectangle 136">
                <a:extLst>
                  <a:ext uri="{FF2B5EF4-FFF2-40B4-BE49-F238E27FC236}">
                    <a16:creationId xmlns:a16="http://schemas.microsoft.com/office/drawing/2014/main" id="{29FCDCDB-9858-A6C7-F8E4-B41D1EB55BF0}"/>
                  </a:ext>
                </a:extLst>
              </p:cNvPr>
              <p:cNvSpPr>
                <a:spLocks noChangeArrowheads="1"/>
              </p:cNvSpPr>
              <p:nvPr/>
            </p:nvSpPr>
            <p:spPr bwMode="auto">
              <a:xfrm>
                <a:off x="1978" y="1637"/>
                <a:ext cx="1895" cy="93"/>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Rectangle 137">
                <a:extLst>
                  <a:ext uri="{FF2B5EF4-FFF2-40B4-BE49-F238E27FC236}">
                    <a16:creationId xmlns:a16="http://schemas.microsoft.com/office/drawing/2014/main" id="{9E19875F-026A-8F8D-B87A-AA7993CFE4AD}"/>
                  </a:ext>
                </a:extLst>
              </p:cNvPr>
              <p:cNvSpPr>
                <a:spLocks noChangeArrowheads="1"/>
              </p:cNvSpPr>
              <p:nvPr/>
            </p:nvSpPr>
            <p:spPr bwMode="auto">
              <a:xfrm>
                <a:off x="1978" y="1640"/>
                <a:ext cx="29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 D17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Rectangle 138">
                <a:extLst>
                  <a:ext uri="{FF2B5EF4-FFF2-40B4-BE49-F238E27FC236}">
                    <a16:creationId xmlns:a16="http://schemas.microsoft.com/office/drawing/2014/main" id="{40D07F05-8982-1360-E0B9-2599DDF3724D}"/>
                  </a:ext>
                </a:extLst>
              </p:cNvPr>
              <p:cNvSpPr>
                <a:spLocks noChangeArrowheads="1"/>
              </p:cNvSpPr>
              <p:nvPr/>
            </p:nvSpPr>
            <p:spPr bwMode="auto">
              <a:xfrm>
                <a:off x="2225" y="1640"/>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Rectangle 139">
                <a:extLst>
                  <a:ext uri="{FF2B5EF4-FFF2-40B4-BE49-F238E27FC236}">
                    <a16:creationId xmlns:a16="http://schemas.microsoft.com/office/drawing/2014/main" id="{45E7F76C-96B6-9B1E-0E70-F1E197FEFCB2}"/>
                  </a:ext>
                </a:extLst>
              </p:cNvPr>
              <p:cNvSpPr>
                <a:spLocks noChangeArrowheads="1"/>
              </p:cNvSpPr>
              <p:nvPr/>
            </p:nvSpPr>
            <p:spPr bwMode="auto">
              <a:xfrm>
                <a:off x="2266" y="1640"/>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Rectangle 140">
                <a:extLst>
                  <a:ext uri="{FF2B5EF4-FFF2-40B4-BE49-F238E27FC236}">
                    <a16:creationId xmlns:a16="http://schemas.microsoft.com/office/drawing/2014/main" id="{33FF655F-81A0-7C15-0D55-EA8DE878868E}"/>
                  </a:ext>
                </a:extLst>
              </p:cNvPr>
              <p:cNvSpPr>
                <a:spLocks noChangeArrowheads="1"/>
              </p:cNvSpPr>
              <p:nvPr/>
            </p:nvSpPr>
            <p:spPr bwMode="auto">
              <a:xfrm>
                <a:off x="2288" y="1640"/>
                <a:ext cx="4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Respiratory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2" name="Rectangle 141">
                <a:extLst>
                  <a:ext uri="{FF2B5EF4-FFF2-40B4-BE49-F238E27FC236}">
                    <a16:creationId xmlns:a16="http://schemas.microsoft.com/office/drawing/2014/main" id="{4B22119E-2E5A-0006-1204-478F8C6E01F6}"/>
                  </a:ext>
                </a:extLst>
              </p:cNvPr>
              <p:cNvSpPr>
                <a:spLocks noChangeArrowheads="1"/>
              </p:cNvSpPr>
              <p:nvPr/>
            </p:nvSpPr>
            <p:spPr bwMode="auto">
              <a:xfrm>
                <a:off x="2698" y="1640"/>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Rectangle 142">
                <a:extLst>
                  <a:ext uri="{FF2B5EF4-FFF2-40B4-BE49-F238E27FC236}">
                    <a16:creationId xmlns:a16="http://schemas.microsoft.com/office/drawing/2014/main" id="{6F8AAACF-5095-0CF9-6E29-38ED793F2BE7}"/>
                  </a:ext>
                </a:extLst>
              </p:cNvPr>
              <p:cNvSpPr>
                <a:spLocks noChangeArrowheads="1"/>
              </p:cNvSpPr>
              <p:nvPr/>
            </p:nvSpPr>
            <p:spPr bwMode="auto">
              <a:xfrm>
                <a:off x="3938" y="1607"/>
                <a:ext cx="2008"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Rectangle 143">
                <a:extLst>
                  <a:ext uri="{FF2B5EF4-FFF2-40B4-BE49-F238E27FC236}">
                    <a16:creationId xmlns:a16="http://schemas.microsoft.com/office/drawing/2014/main" id="{211B4530-27FE-88E0-EB19-2C1571151A18}"/>
                  </a:ext>
                </a:extLst>
              </p:cNvPr>
              <p:cNvSpPr>
                <a:spLocks noChangeArrowheads="1"/>
              </p:cNvSpPr>
              <p:nvPr/>
            </p:nvSpPr>
            <p:spPr bwMode="auto">
              <a:xfrm>
                <a:off x="3995" y="1569"/>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Rectangle 144">
                <a:extLst>
                  <a:ext uri="{FF2B5EF4-FFF2-40B4-BE49-F238E27FC236}">
                    <a16:creationId xmlns:a16="http://schemas.microsoft.com/office/drawing/2014/main" id="{2D98287A-5B92-CDE7-236C-5417FD0956F6}"/>
                  </a:ext>
                </a:extLst>
              </p:cNvPr>
              <p:cNvSpPr>
                <a:spLocks noChangeArrowheads="1"/>
              </p:cNvSpPr>
              <p:nvPr/>
            </p:nvSpPr>
            <p:spPr bwMode="auto">
              <a:xfrm>
                <a:off x="1912" y="1597"/>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Rectangle 145">
                <a:extLst>
                  <a:ext uri="{FF2B5EF4-FFF2-40B4-BE49-F238E27FC236}">
                    <a16:creationId xmlns:a16="http://schemas.microsoft.com/office/drawing/2014/main" id="{50FCD17D-ECD8-FEEB-E1F4-E2D5E7252E1F}"/>
                  </a:ext>
                </a:extLst>
              </p:cNvPr>
              <p:cNvSpPr>
                <a:spLocks noChangeArrowheads="1"/>
              </p:cNvSpPr>
              <p:nvPr/>
            </p:nvSpPr>
            <p:spPr bwMode="auto">
              <a:xfrm>
                <a:off x="1920" y="1597"/>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Rectangle 146">
                <a:extLst>
                  <a:ext uri="{FF2B5EF4-FFF2-40B4-BE49-F238E27FC236}">
                    <a16:creationId xmlns:a16="http://schemas.microsoft.com/office/drawing/2014/main" id="{9FAD7D3A-0583-2B9F-CA17-F7E32E3A5586}"/>
                  </a:ext>
                </a:extLst>
              </p:cNvPr>
              <p:cNvSpPr>
                <a:spLocks noChangeArrowheads="1"/>
              </p:cNvSpPr>
              <p:nvPr/>
            </p:nvSpPr>
            <p:spPr bwMode="auto">
              <a:xfrm>
                <a:off x="1920" y="1605"/>
                <a:ext cx="2010"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Rectangle 147">
                <a:extLst>
                  <a:ext uri="{FF2B5EF4-FFF2-40B4-BE49-F238E27FC236}">
                    <a16:creationId xmlns:a16="http://schemas.microsoft.com/office/drawing/2014/main" id="{D2D62B8C-56B2-C34F-1655-7A99E1DA24E4}"/>
                  </a:ext>
                </a:extLst>
              </p:cNvPr>
              <p:cNvSpPr>
                <a:spLocks noChangeArrowheads="1"/>
              </p:cNvSpPr>
              <p:nvPr/>
            </p:nvSpPr>
            <p:spPr bwMode="auto">
              <a:xfrm>
                <a:off x="3930" y="1597"/>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Rectangle 148">
                <a:extLst>
                  <a:ext uri="{FF2B5EF4-FFF2-40B4-BE49-F238E27FC236}">
                    <a16:creationId xmlns:a16="http://schemas.microsoft.com/office/drawing/2014/main" id="{9D2405B9-BA45-6F9F-9014-EEF6D24BE2E6}"/>
                  </a:ext>
                </a:extLst>
              </p:cNvPr>
              <p:cNvSpPr>
                <a:spLocks noChangeArrowheads="1"/>
              </p:cNvSpPr>
              <p:nvPr/>
            </p:nvSpPr>
            <p:spPr bwMode="auto">
              <a:xfrm>
                <a:off x="3938" y="1597"/>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Rectangle 149">
                <a:extLst>
                  <a:ext uri="{FF2B5EF4-FFF2-40B4-BE49-F238E27FC236}">
                    <a16:creationId xmlns:a16="http://schemas.microsoft.com/office/drawing/2014/main" id="{8E2106A8-8AA4-09F5-C938-43D3BEB808F8}"/>
                  </a:ext>
                </a:extLst>
              </p:cNvPr>
              <p:cNvSpPr>
                <a:spLocks noChangeArrowheads="1"/>
              </p:cNvSpPr>
              <p:nvPr/>
            </p:nvSpPr>
            <p:spPr bwMode="auto">
              <a:xfrm>
                <a:off x="3938" y="1605"/>
                <a:ext cx="2008"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Rectangle 150">
                <a:extLst>
                  <a:ext uri="{FF2B5EF4-FFF2-40B4-BE49-F238E27FC236}">
                    <a16:creationId xmlns:a16="http://schemas.microsoft.com/office/drawing/2014/main" id="{7F74C92D-DB8F-3CB0-E655-C04C0521929F}"/>
                  </a:ext>
                </a:extLst>
              </p:cNvPr>
              <p:cNvSpPr>
                <a:spLocks noChangeArrowheads="1"/>
              </p:cNvSpPr>
              <p:nvPr/>
            </p:nvSpPr>
            <p:spPr bwMode="auto">
              <a:xfrm>
                <a:off x="5946" y="1597"/>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Rectangle 151">
                <a:extLst>
                  <a:ext uri="{FF2B5EF4-FFF2-40B4-BE49-F238E27FC236}">
                    <a16:creationId xmlns:a16="http://schemas.microsoft.com/office/drawing/2014/main" id="{B959905D-CEEA-77E1-80AF-4F047B0F3AD4}"/>
                  </a:ext>
                </a:extLst>
              </p:cNvPr>
              <p:cNvSpPr>
                <a:spLocks noChangeArrowheads="1"/>
              </p:cNvSpPr>
              <p:nvPr/>
            </p:nvSpPr>
            <p:spPr bwMode="auto">
              <a:xfrm>
                <a:off x="1916" y="1730"/>
                <a:ext cx="2018"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Rectangle 152">
                <a:extLst>
                  <a:ext uri="{FF2B5EF4-FFF2-40B4-BE49-F238E27FC236}">
                    <a16:creationId xmlns:a16="http://schemas.microsoft.com/office/drawing/2014/main" id="{F4472E2D-19E0-ECE4-96D4-C85FA5FE5C02}"/>
                  </a:ext>
                </a:extLst>
              </p:cNvPr>
              <p:cNvSpPr>
                <a:spLocks noChangeArrowheads="1"/>
              </p:cNvSpPr>
              <p:nvPr/>
            </p:nvSpPr>
            <p:spPr bwMode="auto">
              <a:xfrm>
                <a:off x="1912" y="1636"/>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Rectangle 153">
                <a:extLst>
                  <a:ext uri="{FF2B5EF4-FFF2-40B4-BE49-F238E27FC236}">
                    <a16:creationId xmlns:a16="http://schemas.microsoft.com/office/drawing/2014/main" id="{03337767-6AAE-C61E-C66B-52BA38AABAFC}"/>
                  </a:ext>
                </a:extLst>
              </p:cNvPr>
              <p:cNvSpPr>
                <a:spLocks noChangeArrowheads="1"/>
              </p:cNvSpPr>
              <p:nvPr/>
            </p:nvSpPr>
            <p:spPr bwMode="auto">
              <a:xfrm>
                <a:off x="3934" y="1730"/>
                <a:ext cx="2016"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Rectangle 154">
                <a:extLst>
                  <a:ext uri="{FF2B5EF4-FFF2-40B4-BE49-F238E27FC236}">
                    <a16:creationId xmlns:a16="http://schemas.microsoft.com/office/drawing/2014/main" id="{C503886A-CE6E-283A-46B5-DC49F7A26338}"/>
                  </a:ext>
                </a:extLst>
              </p:cNvPr>
              <p:cNvSpPr>
                <a:spLocks noChangeArrowheads="1"/>
              </p:cNvSpPr>
              <p:nvPr/>
            </p:nvSpPr>
            <p:spPr bwMode="auto">
              <a:xfrm>
                <a:off x="3930" y="1636"/>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Rectangle 155">
                <a:extLst>
                  <a:ext uri="{FF2B5EF4-FFF2-40B4-BE49-F238E27FC236}">
                    <a16:creationId xmlns:a16="http://schemas.microsoft.com/office/drawing/2014/main" id="{30EE98AE-9A31-EB90-F70A-4E86BA091B22}"/>
                  </a:ext>
                </a:extLst>
              </p:cNvPr>
              <p:cNvSpPr>
                <a:spLocks noChangeArrowheads="1"/>
              </p:cNvSpPr>
              <p:nvPr/>
            </p:nvSpPr>
            <p:spPr bwMode="auto">
              <a:xfrm>
                <a:off x="5946" y="1636"/>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Rectangle 156">
                <a:extLst>
                  <a:ext uri="{FF2B5EF4-FFF2-40B4-BE49-F238E27FC236}">
                    <a16:creationId xmlns:a16="http://schemas.microsoft.com/office/drawing/2014/main" id="{23A09C7C-2B62-799A-011B-4A1B188A8F3C}"/>
                  </a:ext>
                </a:extLst>
              </p:cNvPr>
              <p:cNvSpPr>
                <a:spLocks noChangeArrowheads="1"/>
              </p:cNvSpPr>
              <p:nvPr/>
            </p:nvSpPr>
            <p:spPr bwMode="auto">
              <a:xfrm>
                <a:off x="1921" y="1769"/>
                <a:ext cx="2009"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Rectangle 157">
                <a:extLst>
                  <a:ext uri="{FF2B5EF4-FFF2-40B4-BE49-F238E27FC236}">
                    <a16:creationId xmlns:a16="http://schemas.microsoft.com/office/drawing/2014/main" id="{42AE5D3C-5E57-605E-6582-00EABB9CC09B}"/>
                  </a:ext>
                </a:extLst>
              </p:cNvPr>
              <p:cNvSpPr>
                <a:spLocks noChangeArrowheads="1"/>
              </p:cNvSpPr>
              <p:nvPr/>
            </p:nvSpPr>
            <p:spPr bwMode="auto">
              <a:xfrm>
                <a:off x="1978" y="1799"/>
                <a:ext cx="1895" cy="9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Rectangle 158">
                <a:extLst>
                  <a:ext uri="{FF2B5EF4-FFF2-40B4-BE49-F238E27FC236}">
                    <a16:creationId xmlns:a16="http://schemas.microsoft.com/office/drawing/2014/main" id="{C6703B10-5C7F-F938-ECD0-6AD3810837B3}"/>
                  </a:ext>
                </a:extLst>
              </p:cNvPr>
              <p:cNvSpPr>
                <a:spLocks noChangeArrowheads="1"/>
              </p:cNvSpPr>
              <p:nvPr/>
            </p:nvSpPr>
            <p:spPr bwMode="auto">
              <a:xfrm>
                <a:off x="1978" y="1802"/>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0" name="Rectangle 159">
                <a:extLst>
                  <a:ext uri="{FF2B5EF4-FFF2-40B4-BE49-F238E27FC236}">
                    <a16:creationId xmlns:a16="http://schemas.microsoft.com/office/drawing/2014/main" id="{51D8741C-2C46-0EDD-6F12-83320EAC9F40}"/>
                  </a:ext>
                </a:extLst>
              </p:cNvPr>
              <p:cNvSpPr>
                <a:spLocks noChangeArrowheads="1"/>
              </p:cNvSpPr>
              <p:nvPr/>
            </p:nvSpPr>
            <p:spPr bwMode="auto">
              <a:xfrm>
                <a:off x="2021" y="1802"/>
                <a:ext cx="3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AMU1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1" name="Rectangle 160">
                <a:extLst>
                  <a:ext uri="{FF2B5EF4-FFF2-40B4-BE49-F238E27FC236}">
                    <a16:creationId xmlns:a16="http://schemas.microsoft.com/office/drawing/2014/main" id="{BE15B1B1-55A8-180A-622A-82B628D23229}"/>
                  </a:ext>
                </a:extLst>
              </p:cNvPr>
              <p:cNvSpPr>
                <a:spLocks noChangeArrowheads="1"/>
              </p:cNvSpPr>
              <p:nvPr/>
            </p:nvSpPr>
            <p:spPr bwMode="auto">
              <a:xfrm>
                <a:off x="2270" y="180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2" name="Rectangle 161">
                <a:extLst>
                  <a:ext uri="{FF2B5EF4-FFF2-40B4-BE49-F238E27FC236}">
                    <a16:creationId xmlns:a16="http://schemas.microsoft.com/office/drawing/2014/main" id="{8DE9318F-2F70-042F-F999-6D0ED64DBB5C}"/>
                  </a:ext>
                </a:extLst>
              </p:cNvPr>
              <p:cNvSpPr>
                <a:spLocks noChangeArrowheads="1"/>
              </p:cNvSpPr>
              <p:nvPr/>
            </p:nvSpPr>
            <p:spPr bwMode="auto">
              <a:xfrm>
                <a:off x="3938" y="1769"/>
                <a:ext cx="2008"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Rectangle 162">
                <a:extLst>
                  <a:ext uri="{FF2B5EF4-FFF2-40B4-BE49-F238E27FC236}">
                    <a16:creationId xmlns:a16="http://schemas.microsoft.com/office/drawing/2014/main" id="{4291BAB5-749C-3908-4E6E-803008BEE34A}"/>
                  </a:ext>
                </a:extLst>
              </p:cNvPr>
              <p:cNvSpPr>
                <a:spLocks noChangeArrowheads="1"/>
              </p:cNvSpPr>
              <p:nvPr/>
            </p:nvSpPr>
            <p:spPr bwMode="auto">
              <a:xfrm>
                <a:off x="3995" y="1731"/>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4" name="Rectangle 163">
                <a:extLst>
                  <a:ext uri="{FF2B5EF4-FFF2-40B4-BE49-F238E27FC236}">
                    <a16:creationId xmlns:a16="http://schemas.microsoft.com/office/drawing/2014/main" id="{00EACB35-02CE-6F9B-A107-D6EED100F19E}"/>
                  </a:ext>
                </a:extLst>
              </p:cNvPr>
              <p:cNvSpPr>
                <a:spLocks noChangeArrowheads="1"/>
              </p:cNvSpPr>
              <p:nvPr/>
            </p:nvSpPr>
            <p:spPr bwMode="auto">
              <a:xfrm>
                <a:off x="1912" y="1761"/>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Rectangle 164">
                <a:extLst>
                  <a:ext uri="{FF2B5EF4-FFF2-40B4-BE49-F238E27FC236}">
                    <a16:creationId xmlns:a16="http://schemas.microsoft.com/office/drawing/2014/main" id="{DC283951-2CBB-F9D4-32A9-240FD925CDA9}"/>
                  </a:ext>
                </a:extLst>
              </p:cNvPr>
              <p:cNvSpPr>
                <a:spLocks noChangeArrowheads="1"/>
              </p:cNvSpPr>
              <p:nvPr/>
            </p:nvSpPr>
            <p:spPr bwMode="auto">
              <a:xfrm>
                <a:off x="1920" y="1761"/>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Rectangle 165">
                <a:extLst>
                  <a:ext uri="{FF2B5EF4-FFF2-40B4-BE49-F238E27FC236}">
                    <a16:creationId xmlns:a16="http://schemas.microsoft.com/office/drawing/2014/main" id="{A76A7EEA-425E-C865-7636-E8D7AAD48142}"/>
                  </a:ext>
                </a:extLst>
              </p:cNvPr>
              <p:cNvSpPr>
                <a:spLocks noChangeArrowheads="1"/>
              </p:cNvSpPr>
              <p:nvPr/>
            </p:nvSpPr>
            <p:spPr bwMode="auto">
              <a:xfrm>
                <a:off x="1920" y="1769"/>
                <a:ext cx="2010"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Rectangle 166">
                <a:extLst>
                  <a:ext uri="{FF2B5EF4-FFF2-40B4-BE49-F238E27FC236}">
                    <a16:creationId xmlns:a16="http://schemas.microsoft.com/office/drawing/2014/main" id="{73A6E532-104F-2BAE-085B-C4AC5D6AF9B5}"/>
                  </a:ext>
                </a:extLst>
              </p:cNvPr>
              <p:cNvSpPr>
                <a:spLocks noChangeArrowheads="1"/>
              </p:cNvSpPr>
              <p:nvPr/>
            </p:nvSpPr>
            <p:spPr bwMode="auto">
              <a:xfrm>
                <a:off x="3930" y="1761"/>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Rectangle 167">
                <a:extLst>
                  <a:ext uri="{FF2B5EF4-FFF2-40B4-BE49-F238E27FC236}">
                    <a16:creationId xmlns:a16="http://schemas.microsoft.com/office/drawing/2014/main" id="{FFE9148C-689C-0E2A-B1AE-2555360665AE}"/>
                  </a:ext>
                </a:extLst>
              </p:cNvPr>
              <p:cNvSpPr>
                <a:spLocks noChangeArrowheads="1"/>
              </p:cNvSpPr>
              <p:nvPr/>
            </p:nvSpPr>
            <p:spPr bwMode="auto">
              <a:xfrm>
                <a:off x="3938" y="1761"/>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Rectangle 168">
                <a:extLst>
                  <a:ext uri="{FF2B5EF4-FFF2-40B4-BE49-F238E27FC236}">
                    <a16:creationId xmlns:a16="http://schemas.microsoft.com/office/drawing/2014/main" id="{9445CD6B-3D28-BD24-2899-E1506983103D}"/>
                  </a:ext>
                </a:extLst>
              </p:cNvPr>
              <p:cNvSpPr>
                <a:spLocks noChangeArrowheads="1"/>
              </p:cNvSpPr>
              <p:nvPr/>
            </p:nvSpPr>
            <p:spPr bwMode="auto">
              <a:xfrm>
                <a:off x="3938" y="1769"/>
                <a:ext cx="2008"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Rectangle 169">
                <a:extLst>
                  <a:ext uri="{FF2B5EF4-FFF2-40B4-BE49-F238E27FC236}">
                    <a16:creationId xmlns:a16="http://schemas.microsoft.com/office/drawing/2014/main" id="{4C52DE48-5F5E-5CB6-0EA7-0DB15C6C485E}"/>
                  </a:ext>
                </a:extLst>
              </p:cNvPr>
              <p:cNvSpPr>
                <a:spLocks noChangeArrowheads="1"/>
              </p:cNvSpPr>
              <p:nvPr/>
            </p:nvSpPr>
            <p:spPr bwMode="auto">
              <a:xfrm>
                <a:off x="5946" y="1761"/>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Rectangle 170">
                <a:extLst>
                  <a:ext uri="{FF2B5EF4-FFF2-40B4-BE49-F238E27FC236}">
                    <a16:creationId xmlns:a16="http://schemas.microsoft.com/office/drawing/2014/main" id="{B825AF54-AFC9-4085-B76D-DC166FD434B8}"/>
                  </a:ext>
                </a:extLst>
              </p:cNvPr>
              <p:cNvSpPr>
                <a:spLocks noChangeArrowheads="1"/>
              </p:cNvSpPr>
              <p:nvPr/>
            </p:nvSpPr>
            <p:spPr bwMode="auto">
              <a:xfrm>
                <a:off x="1916" y="1893"/>
                <a:ext cx="2018"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Rectangle 171">
                <a:extLst>
                  <a:ext uri="{FF2B5EF4-FFF2-40B4-BE49-F238E27FC236}">
                    <a16:creationId xmlns:a16="http://schemas.microsoft.com/office/drawing/2014/main" id="{50D41ECC-CEDB-D537-FE14-285DB76904BD}"/>
                  </a:ext>
                </a:extLst>
              </p:cNvPr>
              <p:cNvSpPr>
                <a:spLocks noChangeArrowheads="1"/>
              </p:cNvSpPr>
              <p:nvPr/>
            </p:nvSpPr>
            <p:spPr bwMode="auto">
              <a:xfrm>
                <a:off x="1912" y="1799"/>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Rectangle 172">
                <a:extLst>
                  <a:ext uri="{FF2B5EF4-FFF2-40B4-BE49-F238E27FC236}">
                    <a16:creationId xmlns:a16="http://schemas.microsoft.com/office/drawing/2014/main" id="{EB9D6DF8-C576-69B7-614F-CA7A3D41BC9D}"/>
                  </a:ext>
                </a:extLst>
              </p:cNvPr>
              <p:cNvSpPr>
                <a:spLocks noChangeArrowheads="1"/>
              </p:cNvSpPr>
              <p:nvPr/>
            </p:nvSpPr>
            <p:spPr bwMode="auto">
              <a:xfrm>
                <a:off x="3934" y="1893"/>
                <a:ext cx="2016"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Rectangle 173">
                <a:extLst>
                  <a:ext uri="{FF2B5EF4-FFF2-40B4-BE49-F238E27FC236}">
                    <a16:creationId xmlns:a16="http://schemas.microsoft.com/office/drawing/2014/main" id="{BC80FBB3-C52A-F4E1-162A-20DB342CCE4A}"/>
                  </a:ext>
                </a:extLst>
              </p:cNvPr>
              <p:cNvSpPr>
                <a:spLocks noChangeArrowheads="1"/>
              </p:cNvSpPr>
              <p:nvPr/>
            </p:nvSpPr>
            <p:spPr bwMode="auto">
              <a:xfrm>
                <a:off x="3930" y="1799"/>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Rectangle 174">
                <a:extLst>
                  <a:ext uri="{FF2B5EF4-FFF2-40B4-BE49-F238E27FC236}">
                    <a16:creationId xmlns:a16="http://schemas.microsoft.com/office/drawing/2014/main" id="{11F1D5C7-FA25-EF36-D02E-4367FC2708A8}"/>
                  </a:ext>
                </a:extLst>
              </p:cNvPr>
              <p:cNvSpPr>
                <a:spLocks noChangeArrowheads="1"/>
              </p:cNvSpPr>
              <p:nvPr/>
            </p:nvSpPr>
            <p:spPr bwMode="auto">
              <a:xfrm>
                <a:off x="5946" y="1799"/>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Rectangle 175">
                <a:extLst>
                  <a:ext uri="{FF2B5EF4-FFF2-40B4-BE49-F238E27FC236}">
                    <a16:creationId xmlns:a16="http://schemas.microsoft.com/office/drawing/2014/main" id="{81B71DD7-A68C-3EF5-7A74-E13F79877B20}"/>
                  </a:ext>
                </a:extLst>
              </p:cNvPr>
              <p:cNvSpPr>
                <a:spLocks noChangeArrowheads="1"/>
              </p:cNvSpPr>
              <p:nvPr/>
            </p:nvSpPr>
            <p:spPr bwMode="auto">
              <a:xfrm>
                <a:off x="1921" y="1931"/>
                <a:ext cx="2009" cy="155"/>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Rectangle 176">
                <a:extLst>
                  <a:ext uri="{FF2B5EF4-FFF2-40B4-BE49-F238E27FC236}">
                    <a16:creationId xmlns:a16="http://schemas.microsoft.com/office/drawing/2014/main" id="{A5949B2A-A0C1-61D1-FBB5-246E82B3233E}"/>
                  </a:ext>
                </a:extLst>
              </p:cNvPr>
              <p:cNvSpPr>
                <a:spLocks noChangeArrowheads="1"/>
              </p:cNvSpPr>
              <p:nvPr/>
            </p:nvSpPr>
            <p:spPr bwMode="auto">
              <a:xfrm>
                <a:off x="1978" y="1962"/>
                <a:ext cx="1895" cy="93"/>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Rectangle 177">
                <a:extLst>
                  <a:ext uri="{FF2B5EF4-FFF2-40B4-BE49-F238E27FC236}">
                    <a16:creationId xmlns:a16="http://schemas.microsoft.com/office/drawing/2014/main" id="{B5FB74F3-9AE3-C04A-3773-751563422B16}"/>
                  </a:ext>
                </a:extLst>
              </p:cNvPr>
              <p:cNvSpPr>
                <a:spLocks noChangeArrowheads="1"/>
              </p:cNvSpPr>
              <p:nvPr/>
            </p:nvSpPr>
            <p:spPr bwMode="auto">
              <a:xfrm>
                <a:off x="1978" y="1965"/>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 name="Rectangle 178">
                <a:extLst>
                  <a:ext uri="{FF2B5EF4-FFF2-40B4-BE49-F238E27FC236}">
                    <a16:creationId xmlns:a16="http://schemas.microsoft.com/office/drawing/2014/main" id="{05B1539F-3790-C2EC-29F1-56160163D2D2}"/>
                  </a:ext>
                </a:extLst>
              </p:cNvPr>
              <p:cNvSpPr>
                <a:spLocks noChangeArrowheads="1"/>
              </p:cNvSpPr>
              <p:nvPr/>
            </p:nvSpPr>
            <p:spPr bwMode="auto">
              <a:xfrm>
                <a:off x="2021" y="1965"/>
                <a:ext cx="12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City A&amp;E Admission Placeholder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Rectangle 179">
                <a:extLst>
                  <a:ext uri="{FF2B5EF4-FFF2-40B4-BE49-F238E27FC236}">
                    <a16:creationId xmlns:a16="http://schemas.microsoft.com/office/drawing/2014/main" id="{F13C7A5D-3036-F5A3-1366-7DD0EAB49F07}"/>
                  </a:ext>
                </a:extLst>
              </p:cNvPr>
              <p:cNvSpPr>
                <a:spLocks noChangeArrowheads="1"/>
              </p:cNvSpPr>
              <p:nvPr/>
            </p:nvSpPr>
            <p:spPr bwMode="auto">
              <a:xfrm>
                <a:off x="3154" y="196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1" name="Rectangle 180">
                <a:extLst>
                  <a:ext uri="{FF2B5EF4-FFF2-40B4-BE49-F238E27FC236}">
                    <a16:creationId xmlns:a16="http://schemas.microsoft.com/office/drawing/2014/main" id="{D1ED1D49-BE6E-02A6-FECE-0DFDA06CC8CA}"/>
                  </a:ext>
                </a:extLst>
              </p:cNvPr>
              <p:cNvSpPr>
                <a:spLocks noChangeArrowheads="1"/>
              </p:cNvSpPr>
              <p:nvPr/>
            </p:nvSpPr>
            <p:spPr bwMode="auto">
              <a:xfrm>
                <a:off x="3938" y="1931"/>
                <a:ext cx="2008" cy="155"/>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Rectangle 181">
                <a:extLst>
                  <a:ext uri="{FF2B5EF4-FFF2-40B4-BE49-F238E27FC236}">
                    <a16:creationId xmlns:a16="http://schemas.microsoft.com/office/drawing/2014/main" id="{B9C7A445-3D33-A48F-EFE0-7182C9F8000B}"/>
                  </a:ext>
                </a:extLst>
              </p:cNvPr>
              <p:cNvSpPr>
                <a:spLocks noChangeArrowheads="1"/>
              </p:cNvSpPr>
              <p:nvPr/>
            </p:nvSpPr>
            <p:spPr bwMode="auto">
              <a:xfrm>
                <a:off x="3995" y="1894"/>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 name="Rectangle 182">
                <a:extLst>
                  <a:ext uri="{FF2B5EF4-FFF2-40B4-BE49-F238E27FC236}">
                    <a16:creationId xmlns:a16="http://schemas.microsoft.com/office/drawing/2014/main" id="{7BB39103-0792-1631-68FE-68A84C7B2DC0}"/>
                  </a:ext>
                </a:extLst>
              </p:cNvPr>
              <p:cNvSpPr>
                <a:spLocks noChangeArrowheads="1"/>
              </p:cNvSpPr>
              <p:nvPr/>
            </p:nvSpPr>
            <p:spPr bwMode="auto">
              <a:xfrm>
                <a:off x="1912" y="1923"/>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Rectangle 183">
                <a:extLst>
                  <a:ext uri="{FF2B5EF4-FFF2-40B4-BE49-F238E27FC236}">
                    <a16:creationId xmlns:a16="http://schemas.microsoft.com/office/drawing/2014/main" id="{87E8D5FB-9A48-73BC-0EE8-F9E7F416DBB6}"/>
                  </a:ext>
                </a:extLst>
              </p:cNvPr>
              <p:cNvSpPr>
                <a:spLocks noChangeArrowheads="1"/>
              </p:cNvSpPr>
              <p:nvPr/>
            </p:nvSpPr>
            <p:spPr bwMode="auto">
              <a:xfrm>
                <a:off x="1920" y="1923"/>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Rectangle 184">
                <a:extLst>
                  <a:ext uri="{FF2B5EF4-FFF2-40B4-BE49-F238E27FC236}">
                    <a16:creationId xmlns:a16="http://schemas.microsoft.com/office/drawing/2014/main" id="{A2A54FC3-15CC-BCAE-7A75-4BE60CCE3CDF}"/>
                  </a:ext>
                </a:extLst>
              </p:cNvPr>
              <p:cNvSpPr>
                <a:spLocks noChangeArrowheads="1"/>
              </p:cNvSpPr>
              <p:nvPr/>
            </p:nvSpPr>
            <p:spPr bwMode="auto">
              <a:xfrm>
                <a:off x="1920" y="1931"/>
                <a:ext cx="2010"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Rectangle 185">
                <a:extLst>
                  <a:ext uri="{FF2B5EF4-FFF2-40B4-BE49-F238E27FC236}">
                    <a16:creationId xmlns:a16="http://schemas.microsoft.com/office/drawing/2014/main" id="{922CA63D-40FF-4234-0DE0-EAD23032F1BF}"/>
                  </a:ext>
                </a:extLst>
              </p:cNvPr>
              <p:cNvSpPr>
                <a:spLocks noChangeArrowheads="1"/>
              </p:cNvSpPr>
              <p:nvPr/>
            </p:nvSpPr>
            <p:spPr bwMode="auto">
              <a:xfrm>
                <a:off x="3930" y="1923"/>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Rectangle 186">
                <a:extLst>
                  <a:ext uri="{FF2B5EF4-FFF2-40B4-BE49-F238E27FC236}">
                    <a16:creationId xmlns:a16="http://schemas.microsoft.com/office/drawing/2014/main" id="{8E6C0B11-819B-89B3-0111-768A459032FD}"/>
                  </a:ext>
                </a:extLst>
              </p:cNvPr>
              <p:cNvSpPr>
                <a:spLocks noChangeArrowheads="1"/>
              </p:cNvSpPr>
              <p:nvPr/>
            </p:nvSpPr>
            <p:spPr bwMode="auto">
              <a:xfrm>
                <a:off x="3938" y="1923"/>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Rectangle 187">
                <a:extLst>
                  <a:ext uri="{FF2B5EF4-FFF2-40B4-BE49-F238E27FC236}">
                    <a16:creationId xmlns:a16="http://schemas.microsoft.com/office/drawing/2014/main" id="{867D372F-074A-B262-5908-8A568E61140A}"/>
                  </a:ext>
                </a:extLst>
              </p:cNvPr>
              <p:cNvSpPr>
                <a:spLocks noChangeArrowheads="1"/>
              </p:cNvSpPr>
              <p:nvPr/>
            </p:nvSpPr>
            <p:spPr bwMode="auto">
              <a:xfrm>
                <a:off x="3938" y="1931"/>
                <a:ext cx="2008"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Rectangle 188">
                <a:extLst>
                  <a:ext uri="{FF2B5EF4-FFF2-40B4-BE49-F238E27FC236}">
                    <a16:creationId xmlns:a16="http://schemas.microsoft.com/office/drawing/2014/main" id="{B5395A6A-6EC5-D439-7690-1BA5548C1921}"/>
                  </a:ext>
                </a:extLst>
              </p:cNvPr>
              <p:cNvSpPr>
                <a:spLocks noChangeArrowheads="1"/>
              </p:cNvSpPr>
              <p:nvPr/>
            </p:nvSpPr>
            <p:spPr bwMode="auto">
              <a:xfrm>
                <a:off x="5946" y="1923"/>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Rectangle 189">
                <a:extLst>
                  <a:ext uri="{FF2B5EF4-FFF2-40B4-BE49-F238E27FC236}">
                    <a16:creationId xmlns:a16="http://schemas.microsoft.com/office/drawing/2014/main" id="{9EB7DBED-0D2C-E4B8-93FE-B234A9ACD855}"/>
                  </a:ext>
                </a:extLst>
              </p:cNvPr>
              <p:cNvSpPr>
                <a:spLocks noChangeArrowheads="1"/>
              </p:cNvSpPr>
              <p:nvPr/>
            </p:nvSpPr>
            <p:spPr bwMode="auto">
              <a:xfrm>
                <a:off x="1916" y="2055"/>
                <a:ext cx="2018"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Rectangle 190">
                <a:extLst>
                  <a:ext uri="{FF2B5EF4-FFF2-40B4-BE49-F238E27FC236}">
                    <a16:creationId xmlns:a16="http://schemas.microsoft.com/office/drawing/2014/main" id="{FBEDD562-F41E-2F54-5B51-06D8C5E8BE6D}"/>
                  </a:ext>
                </a:extLst>
              </p:cNvPr>
              <p:cNvSpPr>
                <a:spLocks noChangeArrowheads="1"/>
              </p:cNvSpPr>
              <p:nvPr/>
            </p:nvSpPr>
            <p:spPr bwMode="auto">
              <a:xfrm>
                <a:off x="1912" y="1962"/>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Rectangle 191">
                <a:extLst>
                  <a:ext uri="{FF2B5EF4-FFF2-40B4-BE49-F238E27FC236}">
                    <a16:creationId xmlns:a16="http://schemas.microsoft.com/office/drawing/2014/main" id="{95839118-49FE-A238-8ABE-1852FDF7CB6E}"/>
                  </a:ext>
                </a:extLst>
              </p:cNvPr>
              <p:cNvSpPr>
                <a:spLocks noChangeArrowheads="1"/>
              </p:cNvSpPr>
              <p:nvPr/>
            </p:nvSpPr>
            <p:spPr bwMode="auto">
              <a:xfrm>
                <a:off x="3934" y="2055"/>
                <a:ext cx="2016"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Rectangle 192">
                <a:extLst>
                  <a:ext uri="{FF2B5EF4-FFF2-40B4-BE49-F238E27FC236}">
                    <a16:creationId xmlns:a16="http://schemas.microsoft.com/office/drawing/2014/main" id="{3859F726-6A7F-18E9-2555-352C6EB78541}"/>
                  </a:ext>
                </a:extLst>
              </p:cNvPr>
              <p:cNvSpPr>
                <a:spLocks noChangeArrowheads="1"/>
              </p:cNvSpPr>
              <p:nvPr/>
            </p:nvSpPr>
            <p:spPr bwMode="auto">
              <a:xfrm>
                <a:off x="3930" y="1962"/>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Rectangle 193">
                <a:extLst>
                  <a:ext uri="{FF2B5EF4-FFF2-40B4-BE49-F238E27FC236}">
                    <a16:creationId xmlns:a16="http://schemas.microsoft.com/office/drawing/2014/main" id="{CC034709-D586-31AD-5F44-1ED2F8110ED2}"/>
                  </a:ext>
                </a:extLst>
              </p:cNvPr>
              <p:cNvSpPr>
                <a:spLocks noChangeArrowheads="1"/>
              </p:cNvSpPr>
              <p:nvPr/>
            </p:nvSpPr>
            <p:spPr bwMode="auto">
              <a:xfrm>
                <a:off x="5946" y="1962"/>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Rectangle 194">
                <a:extLst>
                  <a:ext uri="{FF2B5EF4-FFF2-40B4-BE49-F238E27FC236}">
                    <a16:creationId xmlns:a16="http://schemas.microsoft.com/office/drawing/2014/main" id="{5EE9C219-EBFA-F84D-9476-9121E7BE3ECB}"/>
                  </a:ext>
                </a:extLst>
              </p:cNvPr>
              <p:cNvSpPr>
                <a:spLocks noChangeArrowheads="1"/>
              </p:cNvSpPr>
              <p:nvPr/>
            </p:nvSpPr>
            <p:spPr bwMode="auto">
              <a:xfrm>
                <a:off x="1921" y="2095"/>
                <a:ext cx="2009"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Rectangle 195">
                <a:extLst>
                  <a:ext uri="{FF2B5EF4-FFF2-40B4-BE49-F238E27FC236}">
                    <a16:creationId xmlns:a16="http://schemas.microsoft.com/office/drawing/2014/main" id="{681F9644-6A1E-EBD1-1246-24578539072E}"/>
                  </a:ext>
                </a:extLst>
              </p:cNvPr>
              <p:cNvSpPr>
                <a:spLocks noChangeArrowheads="1"/>
              </p:cNvSpPr>
              <p:nvPr/>
            </p:nvSpPr>
            <p:spPr bwMode="auto">
              <a:xfrm>
                <a:off x="1978" y="2125"/>
                <a:ext cx="1895" cy="9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Rectangle 196">
                <a:extLst>
                  <a:ext uri="{FF2B5EF4-FFF2-40B4-BE49-F238E27FC236}">
                    <a16:creationId xmlns:a16="http://schemas.microsoft.com/office/drawing/2014/main" id="{DC832A92-B276-4DD0-6A5D-82A6EFE217AE}"/>
                  </a:ext>
                </a:extLst>
              </p:cNvPr>
              <p:cNvSpPr>
                <a:spLocks noChangeArrowheads="1"/>
              </p:cNvSpPr>
              <p:nvPr/>
            </p:nvSpPr>
            <p:spPr bwMode="auto">
              <a:xfrm>
                <a:off x="1978" y="2128"/>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8" name="Rectangle 197">
                <a:extLst>
                  <a:ext uri="{FF2B5EF4-FFF2-40B4-BE49-F238E27FC236}">
                    <a16:creationId xmlns:a16="http://schemas.microsoft.com/office/drawing/2014/main" id="{CCE27A74-5867-E583-D532-1741ED390BEA}"/>
                  </a:ext>
                </a:extLst>
              </p:cNvPr>
              <p:cNvSpPr>
                <a:spLocks noChangeArrowheads="1"/>
              </p:cNvSpPr>
              <p:nvPr/>
            </p:nvSpPr>
            <p:spPr bwMode="auto">
              <a:xfrm>
                <a:off x="2021" y="2128"/>
                <a:ext cx="7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AMU2 &amp; Toxicology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9" name="Rectangle 198">
                <a:extLst>
                  <a:ext uri="{FF2B5EF4-FFF2-40B4-BE49-F238E27FC236}">
                    <a16:creationId xmlns:a16="http://schemas.microsoft.com/office/drawing/2014/main" id="{1DE7F956-4536-B0E9-0FF1-9F9614E3FFE8}"/>
                  </a:ext>
                </a:extLst>
              </p:cNvPr>
              <p:cNvSpPr>
                <a:spLocks noChangeArrowheads="1"/>
              </p:cNvSpPr>
              <p:nvPr/>
            </p:nvSpPr>
            <p:spPr bwMode="auto">
              <a:xfrm>
                <a:off x="2717" y="2128"/>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0" name="Rectangle 199">
                <a:extLst>
                  <a:ext uri="{FF2B5EF4-FFF2-40B4-BE49-F238E27FC236}">
                    <a16:creationId xmlns:a16="http://schemas.microsoft.com/office/drawing/2014/main" id="{99AB9847-200E-EEFA-8896-1569076EBA55}"/>
                  </a:ext>
                </a:extLst>
              </p:cNvPr>
              <p:cNvSpPr>
                <a:spLocks noChangeArrowheads="1"/>
              </p:cNvSpPr>
              <p:nvPr/>
            </p:nvSpPr>
            <p:spPr bwMode="auto">
              <a:xfrm>
                <a:off x="3938" y="2095"/>
                <a:ext cx="2008" cy="15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Rectangle 200">
                <a:extLst>
                  <a:ext uri="{FF2B5EF4-FFF2-40B4-BE49-F238E27FC236}">
                    <a16:creationId xmlns:a16="http://schemas.microsoft.com/office/drawing/2014/main" id="{847DBB36-EBB5-48EA-7535-BD6EE9B3123B}"/>
                  </a:ext>
                </a:extLst>
              </p:cNvPr>
              <p:cNvSpPr>
                <a:spLocks noChangeArrowheads="1"/>
              </p:cNvSpPr>
              <p:nvPr/>
            </p:nvSpPr>
            <p:spPr bwMode="auto">
              <a:xfrm>
                <a:off x="3995" y="205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2" name="Rectangle 201">
                <a:extLst>
                  <a:ext uri="{FF2B5EF4-FFF2-40B4-BE49-F238E27FC236}">
                    <a16:creationId xmlns:a16="http://schemas.microsoft.com/office/drawing/2014/main" id="{8BFE07CE-69D3-ED9B-9091-ECC382E9D5FD}"/>
                  </a:ext>
                </a:extLst>
              </p:cNvPr>
              <p:cNvSpPr>
                <a:spLocks noChangeArrowheads="1"/>
              </p:cNvSpPr>
              <p:nvPr/>
            </p:nvSpPr>
            <p:spPr bwMode="auto">
              <a:xfrm>
                <a:off x="1912" y="2086"/>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Rectangle 202">
                <a:extLst>
                  <a:ext uri="{FF2B5EF4-FFF2-40B4-BE49-F238E27FC236}">
                    <a16:creationId xmlns:a16="http://schemas.microsoft.com/office/drawing/2014/main" id="{6B1110EF-7072-4238-A39C-407AB28B518F}"/>
                  </a:ext>
                </a:extLst>
              </p:cNvPr>
              <p:cNvSpPr>
                <a:spLocks noChangeArrowheads="1"/>
              </p:cNvSpPr>
              <p:nvPr/>
            </p:nvSpPr>
            <p:spPr bwMode="auto">
              <a:xfrm>
                <a:off x="1920" y="2086"/>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Rectangle 203">
                <a:extLst>
                  <a:ext uri="{FF2B5EF4-FFF2-40B4-BE49-F238E27FC236}">
                    <a16:creationId xmlns:a16="http://schemas.microsoft.com/office/drawing/2014/main" id="{CC490823-92EA-E2C6-1224-3DEEA3794788}"/>
                  </a:ext>
                </a:extLst>
              </p:cNvPr>
              <p:cNvSpPr>
                <a:spLocks noChangeArrowheads="1"/>
              </p:cNvSpPr>
              <p:nvPr/>
            </p:nvSpPr>
            <p:spPr bwMode="auto">
              <a:xfrm>
                <a:off x="1920" y="2094"/>
                <a:ext cx="2010"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Rectangle 204">
                <a:extLst>
                  <a:ext uri="{FF2B5EF4-FFF2-40B4-BE49-F238E27FC236}">
                    <a16:creationId xmlns:a16="http://schemas.microsoft.com/office/drawing/2014/main" id="{B620B116-371C-8246-E9C5-423E02996F68}"/>
                  </a:ext>
                </a:extLst>
              </p:cNvPr>
              <p:cNvSpPr>
                <a:spLocks noChangeArrowheads="1"/>
              </p:cNvSpPr>
              <p:nvPr/>
            </p:nvSpPr>
            <p:spPr bwMode="auto">
              <a:xfrm>
                <a:off x="3930" y="2086"/>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 name="Rectangle 206">
              <a:extLst>
                <a:ext uri="{FF2B5EF4-FFF2-40B4-BE49-F238E27FC236}">
                  <a16:creationId xmlns:a16="http://schemas.microsoft.com/office/drawing/2014/main" id="{A180682A-D8A0-628E-A146-A784F48AEE3B}"/>
                </a:ext>
              </a:extLst>
            </p:cNvPr>
            <p:cNvSpPr>
              <a:spLocks noChangeArrowheads="1"/>
            </p:cNvSpPr>
            <p:nvPr/>
          </p:nvSpPr>
          <p:spPr bwMode="auto">
            <a:xfrm>
              <a:off x="3938" y="2086"/>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207">
              <a:extLst>
                <a:ext uri="{FF2B5EF4-FFF2-40B4-BE49-F238E27FC236}">
                  <a16:creationId xmlns:a16="http://schemas.microsoft.com/office/drawing/2014/main" id="{A4981247-B7FB-4ED3-5715-8ADF6E8CFD10}"/>
                </a:ext>
              </a:extLst>
            </p:cNvPr>
            <p:cNvSpPr>
              <a:spLocks noChangeArrowheads="1"/>
            </p:cNvSpPr>
            <p:nvPr/>
          </p:nvSpPr>
          <p:spPr bwMode="auto">
            <a:xfrm>
              <a:off x="3938" y="2094"/>
              <a:ext cx="2008"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208">
              <a:extLst>
                <a:ext uri="{FF2B5EF4-FFF2-40B4-BE49-F238E27FC236}">
                  <a16:creationId xmlns:a16="http://schemas.microsoft.com/office/drawing/2014/main" id="{87A4D2E6-3790-2A43-5FA7-6513578E3ECC}"/>
                </a:ext>
              </a:extLst>
            </p:cNvPr>
            <p:cNvSpPr>
              <a:spLocks noChangeArrowheads="1"/>
            </p:cNvSpPr>
            <p:nvPr/>
          </p:nvSpPr>
          <p:spPr bwMode="auto">
            <a:xfrm>
              <a:off x="5946" y="2086"/>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209">
              <a:extLst>
                <a:ext uri="{FF2B5EF4-FFF2-40B4-BE49-F238E27FC236}">
                  <a16:creationId xmlns:a16="http://schemas.microsoft.com/office/drawing/2014/main" id="{AB835455-D98A-9FCE-A900-1D4BB457181D}"/>
                </a:ext>
              </a:extLst>
            </p:cNvPr>
            <p:cNvSpPr>
              <a:spLocks noChangeArrowheads="1"/>
            </p:cNvSpPr>
            <p:nvPr/>
          </p:nvSpPr>
          <p:spPr bwMode="auto">
            <a:xfrm>
              <a:off x="1916" y="2219"/>
              <a:ext cx="2018"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210">
              <a:extLst>
                <a:ext uri="{FF2B5EF4-FFF2-40B4-BE49-F238E27FC236}">
                  <a16:creationId xmlns:a16="http://schemas.microsoft.com/office/drawing/2014/main" id="{7CC7F6B3-1A70-6FC0-EA33-926AD1E9AB38}"/>
                </a:ext>
              </a:extLst>
            </p:cNvPr>
            <p:cNvSpPr>
              <a:spLocks noChangeArrowheads="1"/>
            </p:cNvSpPr>
            <p:nvPr/>
          </p:nvSpPr>
          <p:spPr bwMode="auto">
            <a:xfrm>
              <a:off x="1912" y="2124"/>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211">
              <a:extLst>
                <a:ext uri="{FF2B5EF4-FFF2-40B4-BE49-F238E27FC236}">
                  <a16:creationId xmlns:a16="http://schemas.microsoft.com/office/drawing/2014/main" id="{6441D549-6B57-F527-34A7-5BD566423A6E}"/>
                </a:ext>
              </a:extLst>
            </p:cNvPr>
            <p:cNvSpPr>
              <a:spLocks noChangeArrowheads="1"/>
            </p:cNvSpPr>
            <p:nvPr/>
          </p:nvSpPr>
          <p:spPr bwMode="auto">
            <a:xfrm>
              <a:off x="3934" y="2219"/>
              <a:ext cx="2016" cy="30"/>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212">
              <a:extLst>
                <a:ext uri="{FF2B5EF4-FFF2-40B4-BE49-F238E27FC236}">
                  <a16:creationId xmlns:a16="http://schemas.microsoft.com/office/drawing/2014/main" id="{31BB7127-D437-145D-37D8-0CC832DA1E55}"/>
                </a:ext>
              </a:extLst>
            </p:cNvPr>
            <p:cNvSpPr>
              <a:spLocks noChangeArrowheads="1"/>
            </p:cNvSpPr>
            <p:nvPr/>
          </p:nvSpPr>
          <p:spPr bwMode="auto">
            <a:xfrm>
              <a:off x="3930" y="2124"/>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213">
              <a:extLst>
                <a:ext uri="{FF2B5EF4-FFF2-40B4-BE49-F238E27FC236}">
                  <a16:creationId xmlns:a16="http://schemas.microsoft.com/office/drawing/2014/main" id="{99D3933A-E659-97C8-ADBE-0F113A92B3E9}"/>
                </a:ext>
              </a:extLst>
            </p:cNvPr>
            <p:cNvSpPr>
              <a:spLocks noChangeArrowheads="1"/>
            </p:cNvSpPr>
            <p:nvPr/>
          </p:nvSpPr>
          <p:spPr bwMode="auto">
            <a:xfrm>
              <a:off x="5946" y="2124"/>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214">
              <a:extLst>
                <a:ext uri="{FF2B5EF4-FFF2-40B4-BE49-F238E27FC236}">
                  <a16:creationId xmlns:a16="http://schemas.microsoft.com/office/drawing/2014/main" id="{C4EDC7C1-21A0-6499-E410-F0B8EB9616FD}"/>
                </a:ext>
              </a:extLst>
            </p:cNvPr>
            <p:cNvSpPr>
              <a:spLocks noChangeArrowheads="1"/>
            </p:cNvSpPr>
            <p:nvPr/>
          </p:nvSpPr>
          <p:spPr bwMode="auto">
            <a:xfrm>
              <a:off x="1921" y="2257"/>
              <a:ext cx="2009" cy="15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215">
              <a:extLst>
                <a:ext uri="{FF2B5EF4-FFF2-40B4-BE49-F238E27FC236}">
                  <a16:creationId xmlns:a16="http://schemas.microsoft.com/office/drawing/2014/main" id="{582F4D2B-4F69-6187-F20A-D72680A4DD97}"/>
                </a:ext>
              </a:extLst>
            </p:cNvPr>
            <p:cNvSpPr>
              <a:spLocks noChangeArrowheads="1"/>
            </p:cNvSpPr>
            <p:nvPr/>
          </p:nvSpPr>
          <p:spPr bwMode="auto">
            <a:xfrm>
              <a:off x="1978" y="2288"/>
              <a:ext cx="1895" cy="93"/>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216">
              <a:extLst>
                <a:ext uri="{FF2B5EF4-FFF2-40B4-BE49-F238E27FC236}">
                  <a16:creationId xmlns:a16="http://schemas.microsoft.com/office/drawing/2014/main" id="{582130A1-9995-A016-EC8B-EEC65F3B0A29}"/>
                </a:ext>
              </a:extLst>
            </p:cNvPr>
            <p:cNvSpPr>
              <a:spLocks noChangeArrowheads="1"/>
            </p:cNvSpPr>
            <p:nvPr/>
          </p:nvSpPr>
          <p:spPr bwMode="auto">
            <a:xfrm>
              <a:off x="1978" y="2291"/>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17">
              <a:extLst>
                <a:ext uri="{FF2B5EF4-FFF2-40B4-BE49-F238E27FC236}">
                  <a16:creationId xmlns:a16="http://schemas.microsoft.com/office/drawing/2014/main" id="{E69C2454-7939-C694-F904-8C8BFC4C1BC8}"/>
                </a:ext>
              </a:extLst>
            </p:cNvPr>
            <p:cNvSpPr>
              <a:spLocks noChangeArrowheads="1"/>
            </p:cNvSpPr>
            <p:nvPr/>
          </p:nvSpPr>
          <p:spPr bwMode="auto">
            <a:xfrm>
              <a:off x="2021" y="2291"/>
              <a:ext cx="2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D11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18">
              <a:extLst>
                <a:ext uri="{FF2B5EF4-FFF2-40B4-BE49-F238E27FC236}">
                  <a16:creationId xmlns:a16="http://schemas.microsoft.com/office/drawing/2014/main" id="{1E7FEF99-21C2-303D-853C-217F2A4EB834}"/>
                </a:ext>
              </a:extLst>
            </p:cNvPr>
            <p:cNvSpPr>
              <a:spLocks noChangeArrowheads="1"/>
            </p:cNvSpPr>
            <p:nvPr/>
          </p:nvSpPr>
          <p:spPr bwMode="auto">
            <a:xfrm>
              <a:off x="2219" y="2291"/>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19">
              <a:extLst>
                <a:ext uri="{FF2B5EF4-FFF2-40B4-BE49-F238E27FC236}">
                  <a16:creationId xmlns:a16="http://schemas.microsoft.com/office/drawing/2014/main" id="{8CA1D97A-4107-9687-DE3E-0DA5BC7A6205}"/>
                </a:ext>
              </a:extLst>
            </p:cNvPr>
            <p:cNvSpPr>
              <a:spLocks noChangeArrowheads="1"/>
            </p:cNvSpPr>
            <p:nvPr/>
          </p:nvSpPr>
          <p:spPr bwMode="auto">
            <a:xfrm>
              <a:off x="2261" y="2291"/>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20">
              <a:extLst>
                <a:ext uri="{FF2B5EF4-FFF2-40B4-BE49-F238E27FC236}">
                  <a16:creationId xmlns:a16="http://schemas.microsoft.com/office/drawing/2014/main" id="{4FE06F3E-CB74-194B-41F8-E315D8EDBF0C}"/>
                </a:ext>
              </a:extLst>
            </p:cNvPr>
            <p:cNvSpPr>
              <a:spLocks noChangeArrowheads="1"/>
            </p:cNvSpPr>
            <p:nvPr/>
          </p:nvSpPr>
          <p:spPr bwMode="auto">
            <a:xfrm>
              <a:off x="2282" y="2291"/>
              <a:ext cx="3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Medical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21">
              <a:extLst>
                <a:ext uri="{FF2B5EF4-FFF2-40B4-BE49-F238E27FC236}">
                  <a16:creationId xmlns:a16="http://schemas.microsoft.com/office/drawing/2014/main" id="{3CFB1F42-CBA5-2A9A-8822-0106CC1CBBD3}"/>
                </a:ext>
              </a:extLst>
            </p:cNvPr>
            <p:cNvSpPr>
              <a:spLocks noChangeArrowheads="1"/>
            </p:cNvSpPr>
            <p:nvPr/>
          </p:nvSpPr>
          <p:spPr bwMode="auto">
            <a:xfrm>
              <a:off x="2543" y="2291"/>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2">
              <a:extLst>
                <a:ext uri="{FF2B5EF4-FFF2-40B4-BE49-F238E27FC236}">
                  <a16:creationId xmlns:a16="http://schemas.microsoft.com/office/drawing/2014/main" id="{8EB13DDC-3C8F-7981-7B7F-3A93C3C80ABE}"/>
                </a:ext>
              </a:extLst>
            </p:cNvPr>
            <p:cNvSpPr>
              <a:spLocks noChangeArrowheads="1"/>
            </p:cNvSpPr>
            <p:nvPr/>
          </p:nvSpPr>
          <p:spPr bwMode="auto">
            <a:xfrm>
              <a:off x="3938" y="2257"/>
              <a:ext cx="2008" cy="15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23">
              <a:extLst>
                <a:ext uri="{FF2B5EF4-FFF2-40B4-BE49-F238E27FC236}">
                  <a16:creationId xmlns:a16="http://schemas.microsoft.com/office/drawing/2014/main" id="{92DDF01D-702F-EA2F-1F0D-49B79172D54D}"/>
                </a:ext>
              </a:extLst>
            </p:cNvPr>
            <p:cNvSpPr>
              <a:spLocks noChangeArrowheads="1"/>
            </p:cNvSpPr>
            <p:nvPr/>
          </p:nvSpPr>
          <p:spPr bwMode="auto">
            <a:xfrm>
              <a:off x="3995" y="2220"/>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4">
              <a:extLst>
                <a:ext uri="{FF2B5EF4-FFF2-40B4-BE49-F238E27FC236}">
                  <a16:creationId xmlns:a16="http://schemas.microsoft.com/office/drawing/2014/main" id="{36AFE8FF-05AD-B6E5-2266-0C45C9D77C1A}"/>
                </a:ext>
              </a:extLst>
            </p:cNvPr>
            <p:cNvSpPr>
              <a:spLocks noChangeArrowheads="1"/>
            </p:cNvSpPr>
            <p:nvPr/>
          </p:nvSpPr>
          <p:spPr bwMode="auto">
            <a:xfrm>
              <a:off x="1912" y="2249"/>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Rectangle 225">
              <a:extLst>
                <a:ext uri="{FF2B5EF4-FFF2-40B4-BE49-F238E27FC236}">
                  <a16:creationId xmlns:a16="http://schemas.microsoft.com/office/drawing/2014/main" id="{11DE1EBE-2468-343C-268E-F6C5E42A26C1}"/>
                </a:ext>
              </a:extLst>
            </p:cNvPr>
            <p:cNvSpPr>
              <a:spLocks noChangeArrowheads="1"/>
            </p:cNvSpPr>
            <p:nvPr/>
          </p:nvSpPr>
          <p:spPr bwMode="auto">
            <a:xfrm>
              <a:off x="1920" y="2249"/>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226">
              <a:extLst>
                <a:ext uri="{FF2B5EF4-FFF2-40B4-BE49-F238E27FC236}">
                  <a16:creationId xmlns:a16="http://schemas.microsoft.com/office/drawing/2014/main" id="{847B8853-7757-AD43-D8CC-0BC6DD9B1BEE}"/>
                </a:ext>
              </a:extLst>
            </p:cNvPr>
            <p:cNvSpPr>
              <a:spLocks noChangeArrowheads="1"/>
            </p:cNvSpPr>
            <p:nvPr/>
          </p:nvSpPr>
          <p:spPr bwMode="auto">
            <a:xfrm>
              <a:off x="1920" y="2257"/>
              <a:ext cx="2010"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27">
              <a:extLst>
                <a:ext uri="{FF2B5EF4-FFF2-40B4-BE49-F238E27FC236}">
                  <a16:creationId xmlns:a16="http://schemas.microsoft.com/office/drawing/2014/main" id="{C7A5316A-2495-96E0-936B-9FBE0B23124A}"/>
                </a:ext>
              </a:extLst>
            </p:cNvPr>
            <p:cNvSpPr>
              <a:spLocks noChangeArrowheads="1"/>
            </p:cNvSpPr>
            <p:nvPr/>
          </p:nvSpPr>
          <p:spPr bwMode="auto">
            <a:xfrm>
              <a:off x="3930" y="2249"/>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28">
              <a:extLst>
                <a:ext uri="{FF2B5EF4-FFF2-40B4-BE49-F238E27FC236}">
                  <a16:creationId xmlns:a16="http://schemas.microsoft.com/office/drawing/2014/main" id="{E11E7C10-2041-E786-79D1-8967EF8947FC}"/>
                </a:ext>
              </a:extLst>
            </p:cNvPr>
            <p:cNvSpPr>
              <a:spLocks noChangeArrowheads="1"/>
            </p:cNvSpPr>
            <p:nvPr/>
          </p:nvSpPr>
          <p:spPr bwMode="auto">
            <a:xfrm>
              <a:off x="3938" y="2249"/>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229">
              <a:extLst>
                <a:ext uri="{FF2B5EF4-FFF2-40B4-BE49-F238E27FC236}">
                  <a16:creationId xmlns:a16="http://schemas.microsoft.com/office/drawing/2014/main" id="{9B98CA22-3B51-3B77-10B7-4126BB3E9AC7}"/>
                </a:ext>
              </a:extLst>
            </p:cNvPr>
            <p:cNvSpPr>
              <a:spLocks noChangeArrowheads="1"/>
            </p:cNvSpPr>
            <p:nvPr/>
          </p:nvSpPr>
          <p:spPr bwMode="auto">
            <a:xfrm>
              <a:off x="3938" y="2257"/>
              <a:ext cx="2008"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230">
              <a:extLst>
                <a:ext uri="{FF2B5EF4-FFF2-40B4-BE49-F238E27FC236}">
                  <a16:creationId xmlns:a16="http://schemas.microsoft.com/office/drawing/2014/main" id="{8EDCF991-82DD-B9F5-993B-C706B18A77A8}"/>
                </a:ext>
              </a:extLst>
            </p:cNvPr>
            <p:cNvSpPr>
              <a:spLocks noChangeArrowheads="1"/>
            </p:cNvSpPr>
            <p:nvPr/>
          </p:nvSpPr>
          <p:spPr bwMode="auto">
            <a:xfrm>
              <a:off x="5946" y="2249"/>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31">
              <a:extLst>
                <a:ext uri="{FF2B5EF4-FFF2-40B4-BE49-F238E27FC236}">
                  <a16:creationId xmlns:a16="http://schemas.microsoft.com/office/drawing/2014/main" id="{6455DF15-D1AE-1A8D-CE17-3FEAB6606F9F}"/>
                </a:ext>
              </a:extLst>
            </p:cNvPr>
            <p:cNvSpPr>
              <a:spLocks noChangeArrowheads="1"/>
            </p:cNvSpPr>
            <p:nvPr/>
          </p:nvSpPr>
          <p:spPr bwMode="auto">
            <a:xfrm>
              <a:off x="1916" y="2381"/>
              <a:ext cx="2018"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32">
              <a:extLst>
                <a:ext uri="{FF2B5EF4-FFF2-40B4-BE49-F238E27FC236}">
                  <a16:creationId xmlns:a16="http://schemas.microsoft.com/office/drawing/2014/main" id="{0A8DECA2-F09C-D5F5-F894-8CCBB57338D0}"/>
                </a:ext>
              </a:extLst>
            </p:cNvPr>
            <p:cNvSpPr>
              <a:spLocks noChangeArrowheads="1"/>
            </p:cNvSpPr>
            <p:nvPr/>
          </p:nvSpPr>
          <p:spPr bwMode="auto">
            <a:xfrm>
              <a:off x="1912" y="2288"/>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233">
              <a:extLst>
                <a:ext uri="{FF2B5EF4-FFF2-40B4-BE49-F238E27FC236}">
                  <a16:creationId xmlns:a16="http://schemas.microsoft.com/office/drawing/2014/main" id="{A293C1E2-3D21-C2AA-9DE5-86B32A38458D}"/>
                </a:ext>
              </a:extLst>
            </p:cNvPr>
            <p:cNvSpPr>
              <a:spLocks noChangeArrowheads="1"/>
            </p:cNvSpPr>
            <p:nvPr/>
          </p:nvSpPr>
          <p:spPr bwMode="auto">
            <a:xfrm>
              <a:off x="3934" y="2381"/>
              <a:ext cx="2016"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234">
              <a:extLst>
                <a:ext uri="{FF2B5EF4-FFF2-40B4-BE49-F238E27FC236}">
                  <a16:creationId xmlns:a16="http://schemas.microsoft.com/office/drawing/2014/main" id="{C648C51C-E55B-E2E0-1377-91A4BE135975}"/>
                </a:ext>
              </a:extLst>
            </p:cNvPr>
            <p:cNvSpPr>
              <a:spLocks noChangeArrowheads="1"/>
            </p:cNvSpPr>
            <p:nvPr/>
          </p:nvSpPr>
          <p:spPr bwMode="auto">
            <a:xfrm>
              <a:off x="3930" y="2288"/>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235">
              <a:extLst>
                <a:ext uri="{FF2B5EF4-FFF2-40B4-BE49-F238E27FC236}">
                  <a16:creationId xmlns:a16="http://schemas.microsoft.com/office/drawing/2014/main" id="{DCEBF8BA-9438-4C7F-B88D-8B619B3C4E91}"/>
                </a:ext>
              </a:extLst>
            </p:cNvPr>
            <p:cNvSpPr>
              <a:spLocks noChangeArrowheads="1"/>
            </p:cNvSpPr>
            <p:nvPr/>
          </p:nvSpPr>
          <p:spPr bwMode="auto">
            <a:xfrm>
              <a:off x="5946" y="2288"/>
              <a:ext cx="8"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236">
              <a:extLst>
                <a:ext uri="{FF2B5EF4-FFF2-40B4-BE49-F238E27FC236}">
                  <a16:creationId xmlns:a16="http://schemas.microsoft.com/office/drawing/2014/main" id="{976D17BE-E1BB-6725-89B6-BF5F03C397AD}"/>
                </a:ext>
              </a:extLst>
            </p:cNvPr>
            <p:cNvSpPr>
              <a:spLocks noChangeArrowheads="1"/>
            </p:cNvSpPr>
            <p:nvPr/>
          </p:nvSpPr>
          <p:spPr bwMode="auto">
            <a:xfrm>
              <a:off x="1921" y="2419"/>
              <a:ext cx="2009" cy="155"/>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237">
              <a:extLst>
                <a:ext uri="{FF2B5EF4-FFF2-40B4-BE49-F238E27FC236}">
                  <a16:creationId xmlns:a16="http://schemas.microsoft.com/office/drawing/2014/main" id="{59252ECC-1423-22AD-09C9-199D0E3B304C}"/>
                </a:ext>
              </a:extLst>
            </p:cNvPr>
            <p:cNvSpPr>
              <a:spLocks noChangeArrowheads="1"/>
            </p:cNvSpPr>
            <p:nvPr/>
          </p:nvSpPr>
          <p:spPr bwMode="auto">
            <a:xfrm>
              <a:off x="1978" y="2450"/>
              <a:ext cx="1895" cy="93"/>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238">
              <a:extLst>
                <a:ext uri="{FF2B5EF4-FFF2-40B4-BE49-F238E27FC236}">
                  <a16:creationId xmlns:a16="http://schemas.microsoft.com/office/drawing/2014/main" id="{82A7D061-6730-6C75-268F-94AE6DE9736D}"/>
                </a:ext>
              </a:extLst>
            </p:cNvPr>
            <p:cNvSpPr>
              <a:spLocks noChangeArrowheads="1"/>
            </p:cNvSpPr>
            <p:nvPr/>
          </p:nvSpPr>
          <p:spPr bwMode="auto">
            <a:xfrm>
              <a:off x="1978" y="2453"/>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39">
              <a:extLst>
                <a:ext uri="{FF2B5EF4-FFF2-40B4-BE49-F238E27FC236}">
                  <a16:creationId xmlns:a16="http://schemas.microsoft.com/office/drawing/2014/main" id="{D469CDC2-6BD4-B437-2D7B-43FCF337B899}"/>
                </a:ext>
              </a:extLst>
            </p:cNvPr>
            <p:cNvSpPr>
              <a:spLocks noChangeArrowheads="1"/>
            </p:cNvSpPr>
            <p:nvPr/>
          </p:nvSpPr>
          <p:spPr bwMode="auto">
            <a:xfrm>
              <a:off x="2021" y="2453"/>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240">
              <a:extLst>
                <a:ext uri="{FF2B5EF4-FFF2-40B4-BE49-F238E27FC236}">
                  <a16:creationId xmlns:a16="http://schemas.microsoft.com/office/drawing/2014/main" id="{5FF68D04-EB34-95D5-E724-2AE7C2E15968}"/>
                </a:ext>
              </a:extLst>
            </p:cNvPr>
            <p:cNvSpPr>
              <a:spLocks noChangeArrowheads="1"/>
            </p:cNvSpPr>
            <p:nvPr/>
          </p:nvSpPr>
          <p:spPr bwMode="auto">
            <a:xfrm>
              <a:off x="2063" y="2453"/>
              <a:ext cx="2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D27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41">
              <a:extLst>
                <a:ext uri="{FF2B5EF4-FFF2-40B4-BE49-F238E27FC236}">
                  <a16:creationId xmlns:a16="http://schemas.microsoft.com/office/drawing/2014/main" id="{FDB9221E-590F-BCD4-50BF-7FBD0EC1857A}"/>
                </a:ext>
              </a:extLst>
            </p:cNvPr>
            <p:cNvSpPr>
              <a:spLocks noChangeArrowheads="1"/>
            </p:cNvSpPr>
            <p:nvPr/>
          </p:nvSpPr>
          <p:spPr bwMode="auto">
            <a:xfrm>
              <a:off x="2266" y="2453"/>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242">
              <a:extLst>
                <a:ext uri="{FF2B5EF4-FFF2-40B4-BE49-F238E27FC236}">
                  <a16:creationId xmlns:a16="http://schemas.microsoft.com/office/drawing/2014/main" id="{14A86B9E-DBA1-C6D9-F816-CB57D3811BFA}"/>
                </a:ext>
              </a:extLst>
            </p:cNvPr>
            <p:cNvSpPr>
              <a:spLocks noChangeArrowheads="1"/>
            </p:cNvSpPr>
            <p:nvPr/>
          </p:nvSpPr>
          <p:spPr bwMode="auto">
            <a:xfrm>
              <a:off x="2309" y="2453"/>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243">
              <a:extLst>
                <a:ext uri="{FF2B5EF4-FFF2-40B4-BE49-F238E27FC236}">
                  <a16:creationId xmlns:a16="http://schemas.microsoft.com/office/drawing/2014/main" id="{9B6192C5-0301-D03A-DF71-8D2914745E2A}"/>
                </a:ext>
              </a:extLst>
            </p:cNvPr>
            <p:cNvSpPr>
              <a:spLocks noChangeArrowheads="1"/>
            </p:cNvSpPr>
            <p:nvPr/>
          </p:nvSpPr>
          <p:spPr bwMode="auto">
            <a:xfrm>
              <a:off x="2330" y="2453"/>
              <a:ext cx="3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Medical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244">
              <a:extLst>
                <a:ext uri="{FF2B5EF4-FFF2-40B4-BE49-F238E27FC236}">
                  <a16:creationId xmlns:a16="http://schemas.microsoft.com/office/drawing/2014/main" id="{DBF25A75-791F-D9F4-4683-C8AE2F05204B}"/>
                </a:ext>
              </a:extLst>
            </p:cNvPr>
            <p:cNvSpPr>
              <a:spLocks noChangeArrowheads="1"/>
            </p:cNvSpPr>
            <p:nvPr/>
          </p:nvSpPr>
          <p:spPr bwMode="auto">
            <a:xfrm>
              <a:off x="2612" y="2453"/>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245">
              <a:extLst>
                <a:ext uri="{FF2B5EF4-FFF2-40B4-BE49-F238E27FC236}">
                  <a16:creationId xmlns:a16="http://schemas.microsoft.com/office/drawing/2014/main" id="{10494D08-2D0F-4AB6-4FE3-B7043166D356}"/>
                </a:ext>
              </a:extLst>
            </p:cNvPr>
            <p:cNvSpPr>
              <a:spLocks noChangeArrowheads="1"/>
            </p:cNvSpPr>
            <p:nvPr/>
          </p:nvSpPr>
          <p:spPr bwMode="auto">
            <a:xfrm>
              <a:off x="3938" y="2419"/>
              <a:ext cx="2008" cy="155"/>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246">
              <a:extLst>
                <a:ext uri="{FF2B5EF4-FFF2-40B4-BE49-F238E27FC236}">
                  <a16:creationId xmlns:a16="http://schemas.microsoft.com/office/drawing/2014/main" id="{4F0F2234-0ED0-1C6F-AB33-30A10CB2DB67}"/>
                </a:ext>
              </a:extLst>
            </p:cNvPr>
            <p:cNvSpPr>
              <a:spLocks noChangeArrowheads="1"/>
            </p:cNvSpPr>
            <p:nvPr/>
          </p:nvSpPr>
          <p:spPr bwMode="auto">
            <a:xfrm>
              <a:off x="3995" y="238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47">
              <a:extLst>
                <a:ext uri="{FF2B5EF4-FFF2-40B4-BE49-F238E27FC236}">
                  <a16:creationId xmlns:a16="http://schemas.microsoft.com/office/drawing/2014/main" id="{198984DC-D5F8-69FC-3849-2202CF2A6A25}"/>
                </a:ext>
              </a:extLst>
            </p:cNvPr>
            <p:cNvSpPr>
              <a:spLocks noChangeArrowheads="1"/>
            </p:cNvSpPr>
            <p:nvPr/>
          </p:nvSpPr>
          <p:spPr bwMode="auto">
            <a:xfrm>
              <a:off x="1912" y="2411"/>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248">
              <a:extLst>
                <a:ext uri="{FF2B5EF4-FFF2-40B4-BE49-F238E27FC236}">
                  <a16:creationId xmlns:a16="http://schemas.microsoft.com/office/drawing/2014/main" id="{FE0B22EA-C0A9-57CC-982A-EBB336A0144E}"/>
                </a:ext>
              </a:extLst>
            </p:cNvPr>
            <p:cNvSpPr>
              <a:spLocks noChangeArrowheads="1"/>
            </p:cNvSpPr>
            <p:nvPr/>
          </p:nvSpPr>
          <p:spPr bwMode="auto">
            <a:xfrm>
              <a:off x="1920" y="2411"/>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249">
              <a:extLst>
                <a:ext uri="{FF2B5EF4-FFF2-40B4-BE49-F238E27FC236}">
                  <a16:creationId xmlns:a16="http://schemas.microsoft.com/office/drawing/2014/main" id="{949B204C-7118-6FF7-8989-6327D739D413}"/>
                </a:ext>
              </a:extLst>
            </p:cNvPr>
            <p:cNvSpPr>
              <a:spLocks noChangeArrowheads="1"/>
            </p:cNvSpPr>
            <p:nvPr/>
          </p:nvSpPr>
          <p:spPr bwMode="auto">
            <a:xfrm>
              <a:off x="1920" y="2419"/>
              <a:ext cx="2010"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250">
              <a:extLst>
                <a:ext uri="{FF2B5EF4-FFF2-40B4-BE49-F238E27FC236}">
                  <a16:creationId xmlns:a16="http://schemas.microsoft.com/office/drawing/2014/main" id="{843C4A2C-3B86-02D9-5716-1C85030CEDD2}"/>
                </a:ext>
              </a:extLst>
            </p:cNvPr>
            <p:cNvSpPr>
              <a:spLocks noChangeArrowheads="1"/>
            </p:cNvSpPr>
            <p:nvPr/>
          </p:nvSpPr>
          <p:spPr bwMode="auto">
            <a:xfrm>
              <a:off x="3930" y="2411"/>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251">
              <a:extLst>
                <a:ext uri="{FF2B5EF4-FFF2-40B4-BE49-F238E27FC236}">
                  <a16:creationId xmlns:a16="http://schemas.microsoft.com/office/drawing/2014/main" id="{B4DA7AB5-C665-7EDC-BCFF-4578EAC2D6CC}"/>
                </a:ext>
              </a:extLst>
            </p:cNvPr>
            <p:cNvSpPr>
              <a:spLocks noChangeArrowheads="1"/>
            </p:cNvSpPr>
            <p:nvPr/>
          </p:nvSpPr>
          <p:spPr bwMode="auto">
            <a:xfrm>
              <a:off x="3938" y="2411"/>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252">
              <a:extLst>
                <a:ext uri="{FF2B5EF4-FFF2-40B4-BE49-F238E27FC236}">
                  <a16:creationId xmlns:a16="http://schemas.microsoft.com/office/drawing/2014/main" id="{2F01368F-7905-A75E-6D6B-859ECF67FBD0}"/>
                </a:ext>
              </a:extLst>
            </p:cNvPr>
            <p:cNvSpPr>
              <a:spLocks noChangeArrowheads="1"/>
            </p:cNvSpPr>
            <p:nvPr/>
          </p:nvSpPr>
          <p:spPr bwMode="auto">
            <a:xfrm>
              <a:off x="3938" y="2419"/>
              <a:ext cx="2008"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253">
              <a:extLst>
                <a:ext uri="{FF2B5EF4-FFF2-40B4-BE49-F238E27FC236}">
                  <a16:creationId xmlns:a16="http://schemas.microsoft.com/office/drawing/2014/main" id="{7F1C7668-F3E4-75DB-49ED-858D72C8184F}"/>
                </a:ext>
              </a:extLst>
            </p:cNvPr>
            <p:cNvSpPr>
              <a:spLocks noChangeArrowheads="1"/>
            </p:cNvSpPr>
            <p:nvPr/>
          </p:nvSpPr>
          <p:spPr bwMode="auto">
            <a:xfrm>
              <a:off x="5946" y="2411"/>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254">
              <a:extLst>
                <a:ext uri="{FF2B5EF4-FFF2-40B4-BE49-F238E27FC236}">
                  <a16:creationId xmlns:a16="http://schemas.microsoft.com/office/drawing/2014/main" id="{CA9073AA-9BC9-AFA2-6C8C-BC4022DF997A}"/>
                </a:ext>
              </a:extLst>
            </p:cNvPr>
            <p:cNvSpPr>
              <a:spLocks noChangeArrowheads="1"/>
            </p:cNvSpPr>
            <p:nvPr/>
          </p:nvSpPr>
          <p:spPr bwMode="auto">
            <a:xfrm>
              <a:off x="1916" y="2543"/>
              <a:ext cx="2018"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255">
              <a:extLst>
                <a:ext uri="{FF2B5EF4-FFF2-40B4-BE49-F238E27FC236}">
                  <a16:creationId xmlns:a16="http://schemas.microsoft.com/office/drawing/2014/main" id="{4CFCEFA6-4B7E-614E-BECB-18D2FFD530B0}"/>
                </a:ext>
              </a:extLst>
            </p:cNvPr>
            <p:cNvSpPr>
              <a:spLocks noChangeArrowheads="1"/>
            </p:cNvSpPr>
            <p:nvPr/>
          </p:nvSpPr>
          <p:spPr bwMode="auto">
            <a:xfrm>
              <a:off x="1912" y="2450"/>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256">
              <a:extLst>
                <a:ext uri="{FF2B5EF4-FFF2-40B4-BE49-F238E27FC236}">
                  <a16:creationId xmlns:a16="http://schemas.microsoft.com/office/drawing/2014/main" id="{A59EC486-3964-4EA8-5D69-9DCD090A7321}"/>
                </a:ext>
              </a:extLst>
            </p:cNvPr>
            <p:cNvSpPr>
              <a:spLocks noChangeArrowheads="1"/>
            </p:cNvSpPr>
            <p:nvPr/>
          </p:nvSpPr>
          <p:spPr bwMode="auto">
            <a:xfrm>
              <a:off x="3934" y="2543"/>
              <a:ext cx="2016"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257">
              <a:extLst>
                <a:ext uri="{FF2B5EF4-FFF2-40B4-BE49-F238E27FC236}">
                  <a16:creationId xmlns:a16="http://schemas.microsoft.com/office/drawing/2014/main" id="{4A9310F9-A980-CDAF-4F04-B977D357D596}"/>
                </a:ext>
              </a:extLst>
            </p:cNvPr>
            <p:cNvSpPr>
              <a:spLocks noChangeArrowheads="1"/>
            </p:cNvSpPr>
            <p:nvPr/>
          </p:nvSpPr>
          <p:spPr bwMode="auto">
            <a:xfrm>
              <a:off x="3930" y="2450"/>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258">
              <a:extLst>
                <a:ext uri="{FF2B5EF4-FFF2-40B4-BE49-F238E27FC236}">
                  <a16:creationId xmlns:a16="http://schemas.microsoft.com/office/drawing/2014/main" id="{526C66DD-AA7C-10C2-BF57-1497AB15DCB6}"/>
                </a:ext>
              </a:extLst>
            </p:cNvPr>
            <p:cNvSpPr>
              <a:spLocks noChangeArrowheads="1"/>
            </p:cNvSpPr>
            <p:nvPr/>
          </p:nvSpPr>
          <p:spPr bwMode="auto">
            <a:xfrm>
              <a:off x="5946" y="2450"/>
              <a:ext cx="8"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259">
              <a:extLst>
                <a:ext uri="{FF2B5EF4-FFF2-40B4-BE49-F238E27FC236}">
                  <a16:creationId xmlns:a16="http://schemas.microsoft.com/office/drawing/2014/main" id="{9195BF06-192E-7400-A305-87F2BF665A9F}"/>
                </a:ext>
              </a:extLst>
            </p:cNvPr>
            <p:cNvSpPr>
              <a:spLocks noChangeArrowheads="1"/>
            </p:cNvSpPr>
            <p:nvPr/>
          </p:nvSpPr>
          <p:spPr bwMode="auto">
            <a:xfrm>
              <a:off x="1921" y="2583"/>
              <a:ext cx="2009" cy="15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260">
              <a:extLst>
                <a:ext uri="{FF2B5EF4-FFF2-40B4-BE49-F238E27FC236}">
                  <a16:creationId xmlns:a16="http://schemas.microsoft.com/office/drawing/2014/main" id="{302D8D03-E367-9B37-7A63-7B6CBECC9A5B}"/>
                </a:ext>
              </a:extLst>
            </p:cNvPr>
            <p:cNvSpPr>
              <a:spLocks noChangeArrowheads="1"/>
            </p:cNvSpPr>
            <p:nvPr/>
          </p:nvSpPr>
          <p:spPr bwMode="auto">
            <a:xfrm>
              <a:off x="1978" y="2613"/>
              <a:ext cx="1895" cy="9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261">
              <a:extLst>
                <a:ext uri="{FF2B5EF4-FFF2-40B4-BE49-F238E27FC236}">
                  <a16:creationId xmlns:a16="http://schemas.microsoft.com/office/drawing/2014/main" id="{CDE75495-5879-DCB2-69F7-70B795EFCB43}"/>
                </a:ext>
              </a:extLst>
            </p:cNvPr>
            <p:cNvSpPr>
              <a:spLocks noChangeArrowheads="1"/>
            </p:cNvSpPr>
            <p:nvPr/>
          </p:nvSpPr>
          <p:spPr bwMode="auto">
            <a:xfrm>
              <a:off x="1978" y="261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62">
              <a:extLst>
                <a:ext uri="{FF2B5EF4-FFF2-40B4-BE49-F238E27FC236}">
                  <a16:creationId xmlns:a16="http://schemas.microsoft.com/office/drawing/2014/main" id="{FD454F7A-7AA5-6D5A-A8B2-93C2D6E2A083}"/>
                </a:ext>
              </a:extLst>
            </p:cNvPr>
            <p:cNvSpPr>
              <a:spLocks noChangeArrowheads="1"/>
            </p:cNvSpPr>
            <p:nvPr/>
          </p:nvSpPr>
          <p:spPr bwMode="auto">
            <a:xfrm>
              <a:off x="2015" y="261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263">
              <a:extLst>
                <a:ext uri="{FF2B5EF4-FFF2-40B4-BE49-F238E27FC236}">
                  <a16:creationId xmlns:a16="http://schemas.microsoft.com/office/drawing/2014/main" id="{D1DCD458-1F80-7F7F-4F52-07C51F68099B}"/>
                </a:ext>
              </a:extLst>
            </p:cNvPr>
            <p:cNvSpPr>
              <a:spLocks noChangeArrowheads="1"/>
            </p:cNvSpPr>
            <p:nvPr/>
          </p:nvSpPr>
          <p:spPr bwMode="auto">
            <a:xfrm>
              <a:off x="2057" y="2616"/>
              <a:ext cx="2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D26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264">
              <a:extLst>
                <a:ext uri="{FF2B5EF4-FFF2-40B4-BE49-F238E27FC236}">
                  <a16:creationId xmlns:a16="http://schemas.microsoft.com/office/drawing/2014/main" id="{3BA31809-A330-3A58-045D-A636AFD7054C}"/>
                </a:ext>
              </a:extLst>
            </p:cNvPr>
            <p:cNvSpPr>
              <a:spLocks noChangeArrowheads="1"/>
            </p:cNvSpPr>
            <p:nvPr/>
          </p:nvSpPr>
          <p:spPr bwMode="auto">
            <a:xfrm>
              <a:off x="2261" y="261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265">
              <a:extLst>
                <a:ext uri="{FF2B5EF4-FFF2-40B4-BE49-F238E27FC236}">
                  <a16:creationId xmlns:a16="http://schemas.microsoft.com/office/drawing/2014/main" id="{017EC295-EAB7-9E1B-DB02-0233F88F6CCD}"/>
                </a:ext>
              </a:extLst>
            </p:cNvPr>
            <p:cNvSpPr>
              <a:spLocks noChangeArrowheads="1"/>
            </p:cNvSpPr>
            <p:nvPr/>
          </p:nvSpPr>
          <p:spPr bwMode="auto">
            <a:xfrm>
              <a:off x="2304" y="2616"/>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266">
              <a:extLst>
                <a:ext uri="{FF2B5EF4-FFF2-40B4-BE49-F238E27FC236}">
                  <a16:creationId xmlns:a16="http://schemas.microsoft.com/office/drawing/2014/main" id="{A1C19BF1-86B6-058D-397B-5FEFD1C35EFD}"/>
                </a:ext>
              </a:extLst>
            </p:cNvPr>
            <p:cNvSpPr>
              <a:spLocks noChangeArrowheads="1"/>
            </p:cNvSpPr>
            <p:nvPr/>
          </p:nvSpPr>
          <p:spPr bwMode="auto">
            <a:xfrm>
              <a:off x="2325" y="2616"/>
              <a:ext cx="3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Medical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267">
              <a:extLst>
                <a:ext uri="{FF2B5EF4-FFF2-40B4-BE49-F238E27FC236}">
                  <a16:creationId xmlns:a16="http://schemas.microsoft.com/office/drawing/2014/main" id="{AD80AC2A-FB07-98AE-6709-EF94474AC6A7}"/>
                </a:ext>
              </a:extLst>
            </p:cNvPr>
            <p:cNvSpPr>
              <a:spLocks noChangeArrowheads="1"/>
            </p:cNvSpPr>
            <p:nvPr/>
          </p:nvSpPr>
          <p:spPr bwMode="auto">
            <a:xfrm>
              <a:off x="2607" y="2616"/>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268">
              <a:extLst>
                <a:ext uri="{FF2B5EF4-FFF2-40B4-BE49-F238E27FC236}">
                  <a16:creationId xmlns:a16="http://schemas.microsoft.com/office/drawing/2014/main" id="{1A27AB09-5B7D-6830-0482-BEE8D2E8CF88}"/>
                </a:ext>
              </a:extLst>
            </p:cNvPr>
            <p:cNvSpPr>
              <a:spLocks noChangeArrowheads="1"/>
            </p:cNvSpPr>
            <p:nvPr/>
          </p:nvSpPr>
          <p:spPr bwMode="auto">
            <a:xfrm>
              <a:off x="3938" y="2583"/>
              <a:ext cx="2008" cy="15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269">
              <a:extLst>
                <a:ext uri="{FF2B5EF4-FFF2-40B4-BE49-F238E27FC236}">
                  <a16:creationId xmlns:a16="http://schemas.microsoft.com/office/drawing/2014/main" id="{F4FA38E0-4805-BE6A-A169-AEC8BB82B987}"/>
                </a:ext>
              </a:extLst>
            </p:cNvPr>
            <p:cNvSpPr>
              <a:spLocks noChangeArrowheads="1"/>
            </p:cNvSpPr>
            <p:nvPr/>
          </p:nvSpPr>
          <p:spPr bwMode="auto">
            <a:xfrm>
              <a:off x="3995" y="254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270">
              <a:extLst>
                <a:ext uri="{FF2B5EF4-FFF2-40B4-BE49-F238E27FC236}">
                  <a16:creationId xmlns:a16="http://schemas.microsoft.com/office/drawing/2014/main" id="{15291563-25D8-FA88-6174-59098FC5CD30}"/>
                </a:ext>
              </a:extLst>
            </p:cNvPr>
            <p:cNvSpPr>
              <a:spLocks noChangeArrowheads="1"/>
            </p:cNvSpPr>
            <p:nvPr/>
          </p:nvSpPr>
          <p:spPr bwMode="auto">
            <a:xfrm>
              <a:off x="1912" y="2574"/>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Rectangle 271">
              <a:extLst>
                <a:ext uri="{FF2B5EF4-FFF2-40B4-BE49-F238E27FC236}">
                  <a16:creationId xmlns:a16="http://schemas.microsoft.com/office/drawing/2014/main" id="{728CDB46-6E76-8DE1-DE2A-8047C1F23C13}"/>
                </a:ext>
              </a:extLst>
            </p:cNvPr>
            <p:cNvSpPr>
              <a:spLocks noChangeArrowheads="1"/>
            </p:cNvSpPr>
            <p:nvPr/>
          </p:nvSpPr>
          <p:spPr bwMode="auto">
            <a:xfrm>
              <a:off x="1920" y="2574"/>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Rectangle 272">
              <a:extLst>
                <a:ext uri="{FF2B5EF4-FFF2-40B4-BE49-F238E27FC236}">
                  <a16:creationId xmlns:a16="http://schemas.microsoft.com/office/drawing/2014/main" id="{3100D447-D98B-44D2-CC07-3C46344B7242}"/>
                </a:ext>
              </a:extLst>
            </p:cNvPr>
            <p:cNvSpPr>
              <a:spLocks noChangeArrowheads="1"/>
            </p:cNvSpPr>
            <p:nvPr/>
          </p:nvSpPr>
          <p:spPr bwMode="auto">
            <a:xfrm>
              <a:off x="1920" y="2582"/>
              <a:ext cx="2010"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Rectangle 273">
              <a:extLst>
                <a:ext uri="{FF2B5EF4-FFF2-40B4-BE49-F238E27FC236}">
                  <a16:creationId xmlns:a16="http://schemas.microsoft.com/office/drawing/2014/main" id="{236196FB-465F-631A-1FF9-0C7B8AC72BA9}"/>
                </a:ext>
              </a:extLst>
            </p:cNvPr>
            <p:cNvSpPr>
              <a:spLocks noChangeArrowheads="1"/>
            </p:cNvSpPr>
            <p:nvPr/>
          </p:nvSpPr>
          <p:spPr bwMode="auto">
            <a:xfrm>
              <a:off x="3930" y="2574"/>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Rectangle 274">
              <a:extLst>
                <a:ext uri="{FF2B5EF4-FFF2-40B4-BE49-F238E27FC236}">
                  <a16:creationId xmlns:a16="http://schemas.microsoft.com/office/drawing/2014/main" id="{64504D0A-D976-DA27-E1DB-DC9DB12D51CF}"/>
                </a:ext>
              </a:extLst>
            </p:cNvPr>
            <p:cNvSpPr>
              <a:spLocks noChangeArrowheads="1"/>
            </p:cNvSpPr>
            <p:nvPr/>
          </p:nvSpPr>
          <p:spPr bwMode="auto">
            <a:xfrm>
              <a:off x="3938" y="2574"/>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Rectangle 275">
              <a:extLst>
                <a:ext uri="{FF2B5EF4-FFF2-40B4-BE49-F238E27FC236}">
                  <a16:creationId xmlns:a16="http://schemas.microsoft.com/office/drawing/2014/main" id="{36FB6C47-0F58-17DA-1351-C46C03F4CF1A}"/>
                </a:ext>
              </a:extLst>
            </p:cNvPr>
            <p:cNvSpPr>
              <a:spLocks noChangeArrowheads="1"/>
            </p:cNvSpPr>
            <p:nvPr/>
          </p:nvSpPr>
          <p:spPr bwMode="auto">
            <a:xfrm>
              <a:off x="3938" y="2582"/>
              <a:ext cx="2008"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Rectangle 276">
              <a:extLst>
                <a:ext uri="{FF2B5EF4-FFF2-40B4-BE49-F238E27FC236}">
                  <a16:creationId xmlns:a16="http://schemas.microsoft.com/office/drawing/2014/main" id="{4D9A02DD-C8B8-FB49-1823-74D941870081}"/>
                </a:ext>
              </a:extLst>
            </p:cNvPr>
            <p:cNvSpPr>
              <a:spLocks noChangeArrowheads="1"/>
            </p:cNvSpPr>
            <p:nvPr/>
          </p:nvSpPr>
          <p:spPr bwMode="auto">
            <a:xfrm>
              <a:off x="5946" y="2574"/>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Rectangle 277">
              <a:extLst>
                <a:ext uri="{FF2B5EF4-FFF2-40B4-BE49-F238E27FC236}">
                  <a16:creationId xmlns:a16="http://schemas.microsoft.com/office/drawing/2014/main" id="{37B3DC60-797B-E4C7-2DFF-7B465520425D}"/>
                </a:ext>
              </a:extLst>
            </p:cNvPr>
            <p:cNvSpPr>
              <a:spLocks noChangeArrowheads="1"/>
            </p:cNvSpPr>
            <p:nvPr/>
          </p:nvSpPr>
          <p:spPr bwMode="auto">
            <a:xfrm>
              <a:off x="1916" y="2707"/>
              <a:ext cx="2018"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Rectangle 278">
              <a:extLst>
                <a:ext uri="{FF2B5EF4-FFF2-40B4-BE49-F238E27FC236}">
                  <a16:creationId xmlns:a16="http://schemas.microsoft.com/office/drawing/2014/main" id="{EC544170-F53F-0E83-B461-25B397253C27}"/>
                </a:ext>
              </a:extLst>
            </p:cNvPr>
            <p:cNvSpPr>
              <a:spLocks noChangeArrowheads="1"/>
            </p:cNvSpPr>
            <p:nvPr/>
          </p:nvSpPr>
          <p:spPr bwMode="auto">
            <a:xfrm>
              <a:off x="1912" y="2612"/>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Rectangle 279">
              <a:extLst>
                <a:ext uri="{FF2B5EF4-FFF2-40B4-BE49-F238E27FC236}">
                  <a16:creationId xmlns:a16="http://schemas.microsoft.com/office/drawing/2014/main" id="{4E19B9D8-AD9D-2122-3E29-C86C0A81306D}"/>
                </a:ext>
              </a:extLst>
            </p:cNvPr>
            <p:cNvSpPr>
              <a:spLocks noChangeArrowheads="1"/>
            </p:cNvSpPr>
            <p:nvPr/>
          </p:nvSpPr>
          <p:spPr bwMode="auto">
            <a:xfrm>
              <a:off x="3934" y="2707"/>
              <a:ext cx="2016"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Rectangle 280">
              <a:extLst>
                <a:ext uri="{FF2B5EF4-FFF2-40B4-BE49-F238E27FC236}">
                  <a16:creationId xmlns:a16="http://schemas.microsoft.com/office/drawing/2014/main" id="{60ADA2CA-D685-503F-9AE0-B6A2EFB7F0D1}"/>
                </a:ext>
              </a:extLst>
            </p:cNvPr>
            <p:cNvSpPr>
              <a:spLocks noChangeArrowheads="1"/>
            </p:cNvSpPr>
            <p:nvPr/>
          </p:nvSpPr>
          <p:spPr bwMode="auto">
            <a:xfrm>
              <a:off x="3930" y="2612"/>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Rectangle 281">
              <a:extLst>
                <a:ext uri="{FF2B5EF4-FFF2-40B4-BE49-F238E27FC236}">
                  <a16:creationId xmlns:a16="http://schemas.microsoft.com/office/drawing/2014/main" id="{91A0AF9D-980A-84B2-3FE4-53B5AD652C9D}"/>
                </a:ext>
              </a:extLst>
            </p:cNvPr>
            <p:cNvSpPr>
              <a:spLocks noChangeArrowheads="1"/>
            </p:cNvSpPr>
            <p:nvPr/>
          </p:nvSpPr>
          <p:spPr bwMode="auto">
            <a:xfrm>
              <a:off x="5946" y="2612"/>
              <a:ext cx="8"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Rectangle 282">
              <a:extLst>
                <a:ext uri="{FF2B5EF4-FFF2-40B4-BE49-F238E27FC236}">
                  <a16:creationId xmlns:a16="http://schemas.microsoft.com/office/drawing/2014/main" id="{9D6D904A-543A-A0A9-A82B-19739CA60F9B}"/>
                </a:ext>
              </a:extLst>
            </p:cNvPr>
            <p:cNvSpPr>
              <a:spLocks noChangeArrowheads="1"/>
            </p:cNvSpPr>
            <p:nvPr/>
          </p:nvSpPr>
          <p:spPr bwMode="auto">
            <a:xfrm>
              <a:off x="1921" y="2745"/>
              <a:ext cx="2009" cy="377"/>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Rectangle 283">
              <a:extLst>
                <a:ext uri="{FF2B5EF4-FFF2-40B4-BE49-F238E27FC236}">
                  <a16:creationId xmlns:a16="http://schemas.microsoft.com/office/drawing/2014/main" id="{F6642E72-67CC-C4DC-E27F-9F1E65344254}"/>
                </a:ext>
              </a:extLst>
            </p:cNvPr>
            <p:cNvSpPr>
              <a:spLocks noChangeArrowheads="1"/>
            </p:cNvSpPr>
            <p:nvPr/>
          </p:nvSpPr>
          <p:spPr bwMode="auto">
            <a:xfrm>
              <a:off x="1978" y="2776"/>
              <a:ext cx="1895" cy="93"/>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Rectangle 284">
              <a:extLst>
                <a:ext uri="{FF2B5EF4-FFF2-40B4-BE49-F238E27FC236}">
                  <a16:creationId xmlns:a16="http://schemas.microsoft.com/office/drawing/2014/main" id="{88872BEE-2E73-F399-A579-2E2FCE95E7FA}"/>
                </a:ext>
              </a:extLst>
            </p:cNvPr>
            <p:cNvSpPr>
              <a:spLocks noChangeArrowheads="1"/>
            </p:cNvSpPr>
            <p:nvPr/>
          </p:nvSpPr>
          <p:spPr bwMode="auto">
            <a:xfrm>
              <a:off x="1978" y="2777"/>
              <a:ext cx="49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Finish 14.16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85">
              <a:extLst>
                <a:ext uri="{FF2B5EF4-FFF2-40B4-BE49-F238E27FC236}">
                  <a16:creationId xmlns:a16="http://schemas.microsoft.com/office/drawing/2014/main" id="{202945E6-522D-FE59-B1AF-3CF1C8332D6E}"/>
                </a:ext>
              </a:extLst>
            </p:cNvPr>
            <p:cNvSpPr>
              <a:spLocks noChangeArrowheads="1"/>
            </p:cNvSpPr>
            <p:nvPr/>
          </p:nvSpPr>
          <p:spPr bwMode="auto">
            <a:xfrm>
              <a:off x="2413" y="2779"/>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86">
              <a:extLst>
                <a:ext uri="{FF2B5EF4-FFF2-40B4-BE49-F238E27FC236}">
                  <a16:creationId xmlns:a16="http://schemas.microsoft.com/office/drawing/2014/main" id="{8C388ABA-1AF9-E883-A9E4-EFD349EF4595}"/>
                </a:ext>
              </a:extLst>
            </p:cNvPr>
            <p:cNvSpPr>
              <a:spLocks noChangeArrowheads="1"/>
            </p:cNvSpPr>
            <p:nvPr/>
          </p:nvSpPr>
          <p:spPr bwMode="auto">
            <a:xfrm>
              <a:off x="1978" y="2855"/>
              <a:ext cx="43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Rectangle 287">
              <a:extLst>
                <a:ext uri="{FF2B5EF4-FFF2-40B4-BE49-F238E27FC236}">
                  <a16:creationId xmlns:a16="http://schemas.microsoft.com/office/drawing/2014/main" id="{3D14334A-841F-E609-8B40-5834BA408575}"/>
                </a:ext>
              </a:extLst>
            </p:cNvPr>
            <p:cNvSpPr>
              <a:spLocks noChangeArrowheads="1"/>
            </p:cNvSpPr>
            <p:nvPr/>
          </p:nvSpPr>
          <p:spPr bwMode="auto">
            <a:xfrm>
              <a:off x="1978" y="2869"/>
              <a:ext cx="1895" cy="93"/>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Rectangle 288">
              <a:extLst>
                <a:ext uri="{FF2B5EF4-FFF2-40B4-BE49-F238E27FC236}">
                  <a16:creationId xmlns:a16="http://schemas.microsoft.com/office/drawing/2014/main" id="{A3F95769-2475-A53B-F92E-58894E54D21F}"/>
                </a:ext>
              </a:extLst>
            </p:cNvPr>
            <p:cNvSpPr>
              <a:spLocks noChangeArrowheads="1"/>
            </p:cNvSpPr>
            <p:nvPr/>
          </p:nvSpPr>
          <p:spPr bwMode="auto">
            <a:xfrm>
              <a:off x="1978" y="2870"/>
              <a:ext cx="41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Arial" panose="020B0604020202020204" pitchFamily="34" charset="0"/>
                </a:rPr>
                <a:t>Assumes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289">
              <a:extLst>
                <a:ext uri="{FF2B5EF4-FFF2-40B4-BE49-F238E27FC236}">
                  <a16:creationId xmlns:a16="http://schemas.microsoft.com/office/drawing/2014/main" id="{7560AB43-38A5-C15C-070D-714724AD9919}"/>
                </a:ext>
              </a:extLst>
            </p:cNvPr>
            <p:cNvSpPr>
              <a:spLocks noChangeArrowheads="1"/>
            </p:cNvSpPr>
            <p:nvPr/>
          </p:nvSpPr>
          <p:spPr bwMode="auto">
            <a:xfrm>
              <a:off x="2338" y="2870"/>
              <a:ext cx="136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219 patients transfer in this track &amp;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290">
              <a:extLst>
                <a:ext uri="{FF2B5EF4-FFF2-40B4-BE49-F238E27FC236}">
                  <a16:creationId xmlns:a16="http://schemas.microsoft.com/office/drawing/2014/main" id="{C01D9E48-AA6A-4BC4-3D34-13DA3102CD9C}"/>
                </a:ext>
              </a:extLst>
            </p:cNvPr>
            <p:cNvSpPr>
              <a:spLocks noChangeArrowheads="1"/>
            </p:cNvSpPr>
            <p:nvPr/>
          </p:nvSpPr>
          <p:spPr bwMode="auto">
            <a:xfrm>
              <a:off x="3607" y="287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291">
              <a:extLst>
                <a:ext uri="{FF2B5EF4-FFF2-40B4-BE49-F238E27FC236}">
                  <a16:creationId xmlns:a16="http://schemas.microsoft.com/office/drawing/2014/main" id="{6211329B-0DF7-BE3A-C512-3564CD85C396}"/>
                </a:ext>
              </a:extLst>
            </p:cNvPr>
            <p:cNvSpPr>
              <a:spLocks noChangeArrowheads="1"/>
            </p:cNvSpPr>
            <p:nvPr/>
          </p:nvSpPr>
          <p:spPr bwMode="auto">
            <a:xfrm>
              <a:off x="2338" y="2948"/>
              <a:ext cx="126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Rectangle 292">
              <a:extLst>
                <a:ext uri="{FF2B5EF4-FFF2-40B4-BE49-F238E27FC236}">
                  <a16:creationId xmlns:a16="http://schemas.microsoft.com/office/drawing/2014/main" id="{81ED970D-9418-01AC-9492-0A4D1FCBEB09}"/>
                </a:ext>
              </a:extLst>
            </p:cNvPr>
            <p:cNvSpPr>
              <a:spLocks noChangeArrowheads="1"/>
            </p:cNvSpPr>
            <p:nvPr/>
          </p:nvSpPr>
          <p:spPr bwMode="auto">
            <a:xfrm>
              <a:off x="1978" y="2962"/>
              <a:ext cx="1895" cy="94"/>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Rectangle 293">
              <a:extLst>
                <a:ext uri="{FF2B5EF4-FFF2-40B4-BE49-F238E27FC236}">
                  <a16:creationId xmlns:a16="http://schemas.microsoft.com/office/drawing/2014/main" id="{E2B0547E-5B8B-7629-C377-2406C8AF276D}"/>
                </a:ext>
              </a:extLst>
            </p:cNvPr>
            <p:cNvSpPr>
              <a:spLocks noChangeArrowheads="1"/>
            </p:cNvSpPr>
            <p:nvPr/>
          </p:nvSpPr>
          <p:spPr bwMode="auto">
            <a:xfrm>
              <a:off x="1978" y="2963"/>
              <a:ext cx="92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000000"/>
                  </a:solidFill>
                  <a:effectLst/>
                  <a:latin typeface="Arial" panose="020B0604020202020204" pitchFamily="34" charset="0"/>
                </a:rPr>
                <a:t>1pt leaves every 2 mins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294">
              <a:extLst>
                <a:ext uri="{FF2B5EF4-FFF2-40B4-BE49-F238E27FC236}">
                  <a16:creationId xmlns:a16="http://schemas.microsoft.com/office/drawing/2014/main" id="{412BDE4B-CE07-1763-A0D4-2798ADCB5706}"/>
                </a:ext>
              </a:extLst>
            </p:cNvPr>
            <p:cNvSpPr>
              <a:spLocks noChangeArrowheads="1"/>
            </p:cNvSpPr>
            <p:nvPr/>
          </p:nvSpPr>
          <p:spPr bwMode="auto">
            <a:xfrm>
              <a:off x="2829" y="2965"/>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295">
              <a:extLst>
                <a:ext uri="{FF2B5EF4-FFF2-40B4-BE49-F238E27FC236}">
                  <a16:creationId xmlns:a16="http://schemas.microsoft.com/office/drawing/2014/main" id="{BC106537-ACF3-B681-B5CB-03BEE5B73733}"/>
                </a:ext>
              </a:extLst>
            </p:cNvPr>
            <p:cNvSpPr>
              <a:spLocks noChangeArrowheads="1"/>
            </p:cNvSpPr>
            <p:nvPr/>
          </p:nvSpPr>
          <p:spPr bwMode="auto">
            <a:xfrm>
              <a:off x="3938" y="2745"/>
              <a:ext cx="2008" cy="377"/>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Rectangle 296">
              <a:extLst>
                <a:ext uri="{FF2B5EF4-FFF2-40B4-BE49-F238E27FC236}">
                  <a16:creationId xmlns:a16="http://schemas.microsoft.com/office/drawing/2014/main" id="{F07E428F-35B3-55ED-30A0-14A8B481C37D}"/>
                </a:ext>
              </a:extLst>
            </p:cNvPr>
            <p:cNvSpPr>
              <a:spLocks noChangeArrowheads="1"/>
            </p:cNvSpPr>
            <p:nvPr/>
          </p:nvSpPr>
          <p:spPr bwMode="auto">
            <a:xfrm>
              <a:off x="3995" y="2776"/>
              <a:ext cx="1896" cy="93"/>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Rectangle 297">
              <a:extLst>
                <a:ext uri="{FF2B5EF4-FFF2-40B4-BE49-F238E27FC236}">
                  <a16:creationId xmlns:a16="http://schemas.microsoft.com/office/drawing/2014/main" id="{D5173A77-9B5E-A91E-D6AC-2C8FC0278C98}"/>
                </a:ext>
              </a:extLst>
            </p:cNvPr>
            <p:cNvSpPr>
              <a:spLocks noChangeArrowheads="1"/>
            </p:cNvSpPr>
            <p:nvPr/>
          </p:nvSpPr>
          <p:spPr bwMode="auto">
            <a:xfrm>
              <a:off x="3995" y="2779"/>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298">
              <a:extLst>
                <a:ext uri="{FF2B5EF4-FFF2-40B4-BE49-F238E27FC236}">
                  <a16:creationId xmlns:a16="http://schemas.microsoft.com/office/drawing/2014/main" id="{809EA346-A178-03D4-B3CC-76C22A35F692}"/>
                </a:ext>
              </a:extLst>
            </p:cNvPr>
            <p:cNvSpPr>
              <a:spLocks noChangeArrowheads="1"/>
            </p:cNvSpPr>
            <p:nvPr/>
          </p:nvSpPr>
          <p:spPr bwMode="auto">
            <a:xfrm>
              <a:off x="4016" y="2779"/>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299">
              <a:extLst>
                <a:ext uri="{FF2B5EF4-FFF2-40B4-BE49-F238E27FC236}">
                  <a16:creationId xmlns:a16="http://schemas.microsoft.com/office/drawing/2014/main" id="{E2263970-674E-C693-C840-D3C9C958D750}"/>
                </a:ext>
              </a:extLst>
            </p:cNvPr>
            <p:cNvSpPr>
              <a:spLocks noChangeArrowheads="1"/>
            </p:cNvSpPr>
            <p:nvPr/>
          </p:nvSpPr>
          <p:spPr bwMode="auto">
            <a:xfrm>
              <a:off x="1912" y="2737"/>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Rectangle 300">
              <a:extLst>
                <a:ext uri="{FF2B5EF4-FFF2-40B4-BE49-F238E27FC236}">
                  <a16:creationId xmlns:a16="http://schemas.microsoft.com/office/drawing/2014/main" id="{0C80F507-C4AB-5971-2894-F0554417504C}"/>
                </a:ext>
              </a:extLst>
            </p:cNvPr>
            <p:cNvSpPr>
              <a:spLocks noChangeArrowheads="1"/>
            </p:cNvSpPr>
            <p:nvPr/>
          </p:nvSpPr>
          <p:spPr bwMode="auto">
            <a:xfrm>
              <a:off x="1920" y="2737"/>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Rectangle 301">
              <a:extLst>
                <a:ext uri="{FF2B5EF4-FFF2-40B4-BE49-F238E27FC236}">
                  <a16:creationId xmlns:a16="http://schemas.microsoft.com/office/drawing/2014/main" id="{34282725-324E-D5E7-6AA9-69325322AF8F}"/>
                </a:ext>
              </a:extLst>
            </p:cNvPr>
            <p:cNvSpPr>
              <a:spLocks noChangeArrowheads="1"/>
            </p:cNvSpPr>
            <p:nvPr/>
          </p:nvSpPr>
          <p:spPr bwMode="auto">
            <a:xfrm>
              <a:off x="1920" y="2745"/>
              <a:ext cx="2010"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Rectangle 302">
              <a:extLst>
                <a:ext uri="{FF2B5EF4-FFF2-40B4-BE49-F238E27FC236}">
                  <a16:creationId xmlns:a16="http://schemas.microsoft.com/office/drawing/2014/main" id="{681B984A-D5AD-C965-A448-A14B47DA418F}"/>
                </a:ext>
              </a:extLst>
            </p:cNvPr>
            <p:cNvSpPr>
              <a:spLocks noChangeArrowheads="1"/>
            </p:cNvSpPr>
            <p:nvPr/>
          </p:nvSpPr>
          <p:spPr bwMode="auto">
            <a:xfrm>
              <a:off x="3930" y="2737"/>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Rectangle 303">
              <a:extLst>
                <a:ext uri="{FF2B5EF4-FFF2-40B4-BE49-F238E27FC236}">
                  <a16:creationId xmlns:a16="http://schemas.microsoft.com/office/drawing/2014/main" id="{B1BBB862-BBE6-9303-84F0-BE39B4442F79}"/>
                </a:ext>
              </a:extLst>
            </p:cNvPr>
            <p:cNvSpPr>
              <a:spLocks noChangeArrowheads="1"/>
            </p:cNvSpPr>
            <p:nvPr/>
          </p:nvSpPr>
          <p:spPr bwMode="auto">
            <a:xfrm>
              <a:off x="3938" y="2737"/>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Rectangle 304">
              <a:extLst>
                <a:ext uri="{FF2B5EF4-FFF2-40B4-BE49-F238E27FC236}">
                  <a16:creationId xmlns:a16="http://schemas.microsoft.com/office/drawing/2014/main" id="{2373F8A9-B2D2-34C0-EF5F-FABEC981E1BA}"/>
                </a:ext>
              </a:extLst>
            </p:cNvPr>
            <p:cNvSpPr>
              <a:spLocks noChangeArrowheads="1"/>
            </p:cNvSpPr>
            <p:nvPr/>
          </p:nvSpPr>
          <p:spPr bwMode="auto">
            <a:xfrm>
              <a:off x="3938" y="2745"/>
              <a:ext cx="2008"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Rectangle 305">
              <a:extLst>
                <a:ext uri="{FF2B5EF4-FFF2-40B4-BE49-F238E27FC236}">
                  <a16:creationId xmlns:a16="http://schemas.microsoft.com/office/drawing/2014/main" id="{A127255D-5E67-B0D1-9893-1B5CB7101255}"/>
                </a:ext>
              </a:extLst>
            </p:cNvPr>
            <p:cNvSpPr>
              <a:spLocks noChangeArrowheads="1"/>
            </p:cNvSpPr>
            <p:nvPr/>
          </p:nvSpPr>
          <p:spPr bwMode="auto">
            <a:xfrm>
              <a:off x="5946" y="2737"/>
              <a:ext cx="8"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Rectangle 306">
              <a:extLst>
                <a:ext uri="{FF2B5EF4-FFF2-40B4-BE49-F238E27FC236}">
                  <a16:creationId xmlns:a16="http://schemas.microsoft.com/office/drawing/2014/main" id="{804920E1-34D1-73F4-43AC-AD51D6283DBF}"/>
                </a:ext>
              </a:extLst>
            </p:cNvPr>
            <p:cNvSpPr>
              <a:spLocks noChangeArrowheads="1"/>
            </p:cNvSpPr>
            <p:nvPr/>
          </p:nvSpPr>
          <p:spPr bwMode="auto">
            <a:xfrm>
              <a:off x="1916" y="3091"/>
              <a:ext cx="2018"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307">
              <a:extLst>
                <a:ext uri="{FF2B5EF4-FFF2-40B4-BE49-F238E27FC236}">
                  <a16:creationId xmlns:a16="http://schemas.microsoft.com/office/drawing/2014/main" id="{92551AA2-5903-5696-5C75-8B8671BE801B}"/>
                </a:ext>
              </a:extLst>
            </p:cNvPr>
            <p:cNvSpPr>
              <a:spLocks noChangeArrowheads="1"/>
            </p:cNvSpPr>
            <p:nvPr/>
          </p:nvSpPr>
          <p:spPr bwMode="auto">
            <a:xfrm>
              <a:off x="1912" y="2776"/>
              <a:ext cx="8" cy="3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Rectangle 308">
              <a:extLst>
                <a:ext uri="{FF2B5EF4-FFF2-40B4-BE49-F238E27FC236}">
                  <a16:creationId xmlns:a16="http://schemas.microsoft.com/office/drawing/2014/main" id="{D172CBF9-E492-C935-8459-AF23D66237F4}"/>
                </a:ext>
              </a:extLst>
            </p:cNvPr>
            <p:cNvSpPr>
              <a:spLocks noChangeArrowheads="1"/>
            </p:cNvSpPr>
            <p:nvPr/>
          </p:nvSpPr>
          <p:spPr bwMode="auto">
            <a:xfrm>
              <a:off x="3934" y="3091"/>
              <a:ext cx="2016" cy="31"/>
            </a:xfrm>
            <a:prstGeom prst="rect">
              <a:avLst/>
            </a:prstGeom>
            <a:solidFill>
              <a:srgbClr val="F8D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Rectangle 309">
              <a:extLst>
                <a:ext uri="{FF2B5EF4-FFF2-40B4-BE49-F238E27FC236}">
                  <a16:creationId xmlns:a16="http://schemas.microsoft.com/office/drawing/2014/main" id="{D97A8682-6FD8-4AA8-028C-97BBC5C455EC}"/>
                </a:ext>
              </a:extLst>
            </p:cNvPr>
            <p:cNvSpPr>
              <a:spLocks noChangeArrowheads="1"/>
            </p:cNvSpPr>
            <p:nvPr/>
          </p:nvSpPr>
          <p:spPr bwMode="auto">
            <a:xfrm>
              <a:off x="3930" y="2776"/>
              <a:ext cx="8" cy="3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Rectangle 310">
              <a:extLst>
                <a:ext uri="{FF2B5EF4-FFF2-40B4-BE49-F238E27FC236}">
                  <a16:creationId xmlns:a16="http://schemas.microsoft.com/office/drawing/2014/main" id="{D45EAD8E-C86B-F0D2-D372-C2AF3B0CC755}"/>
                </a:ext>
              </a:extLst>
            </p:cNvPr>
            <p:cNvSpPr>
              <a:spLocks noChangeArrowheads="1"/>
            </p:cNvSpPr>
            <p:nvPr/>
          </p:nvSpPr>
          <p:spPr bwMode="auto">
            <a:xfrm>
              <a:off x="5946" y="2776"/>
              <a:ext cx="8" cy="3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Rectangle 311">
              <a:extLst>
                <a:ext uri="{FF2B5EF4-FFF2-40B4-BE49-F238E27FC236}">
                  <a16:creationId xmlns:a16="http://schemas.microsoft.com/office/drawing/2014/main" id="{FC4D1CE1-E4CB-27EB-F1ED-B09C03267BBE}"/>
                </a:ext>
              </a:extLst>
            </p:cNvPr>
            <p:cNvSpPr>
              <a:spLocks noChangeArrowheads="1"/>
            </p:cNvSpPr>
            <p:nvPr/>
          </p:nvSpPr>
          <p:spPr bwMode="auto">
            <a:xfrm>
              <a:off x="1921" y="3130"/>
              <a:ext cx="2009" cy="248"/>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Rectangle 312">
              <a:extLst>
                <a:ext uri="{FF2B5EF4-FFF2-40B4-BE49-F238E27FC236}">
                  <a16:creationId xmlns:a16="http://schemas.microsoft.com/office/drawing/2014/main" id="{DBFCEE5D-9648-C11F-DBD0-1AB0554E74B8}"/>
                </a:ext>
              </a:extLst>
            </p:cNvPr>
            <p:cNvSpPr>
              <a:spLocks noChangeArrowheads="1"/>
            </p:cNvSpPr>
            <p:nvPr/>
          </p:nvSpPr>
          <p:spPr bwMode="auto">
            <a:xfrm>
              <a:off x="1978" y="3160"/>
              <a:ext cx="1895" cy="94"/>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Rectangle 313">
              <a:extLst>
                <a:ext uri="{FF2B5EF4-FFF2-40B4-BE49-F238E27FC236}">
                  <a16:creationId xmlns:a16="http://schemas.microsoft.com/office/drawing/2014/main" id="{5852B2F9-A617-1B43-516B-A9D9C4A2E216}"/>
                </a:ext>
              </a:extLst>
            </p:cNvPr>
            <p:cNvSpPr>
              <a:spLocks noChangeArrowheads="1"/>
            </p:cNvSpPr>
            <p:nvPr/>
          </p:nvSpPr>
          <p:spPr bwMode="auto">
            <a:xfrm>
              <a:off x="1978" y="3163"/>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314">
              <a:extLst>
                <a:ext uri="{FF2B5EF4-FFF2-40B4-BE49-F238E27FC236}">
                  <a16:creationId xmlns:a16="http://schemas.microsoft.com/office/drawing/2014/main" id="{3F142E2B-A55F-2930-7FAC-718147AF7398}"/>
                </a:ext>
              </a:extLst>
            </p:cNvPr>
            <p:cNvSpPr>
              <a:spLocks noChangeArrowheads="1"/>
            </p:cNvSpPr>
            <p:nvPr/>
          </p:nvSpPr>
          <p:spPr bwMode="auto">
            <a:xfrm>
              <a:off x="2021" y="3163"/>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315">
              <a:extLst>
                <a:ext uri="{FF2B5EF4-FFF2-40B4-BE49-F238E27FC236}">
                  <a16:creationId xmlns:a16="http://schemas.microsoft.com/office/drawing/2014/main" id="{840A65B3-025C-A6CE-F489-9BDB8EDBD320}"/>
                </a:ext>
              </a:extLst>
            </p:cNvPr>
            <p:cNvSpPr>
              <a:spLocks noChangeArrowheads="1"/>
            </p:cNvSpPr>
            <p:nvPr/>
          </p:nvSpPr>
          <p:spPr bwMode="auto">
            <a:xfrm>
              <a:off x="2063" y="3163"/>
              <a:ext cx="2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AMU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316">
              <a:extLst>
                <a:ext uri="{FF2B5EF4-FFF2-40B4-BE49-F238E27FC236}">
                  <a16:creationId xmlns:a16="http://schemas.microsoft.com/office/drawing/2014/main" id="{BFC928BA-F9D5-F8D7-5B65-958E7865FF47}"/>
                </a:ext>
              </a:extLst>
            </p:cNvPr>
            <p:cNvSpPr>
              <a:spLocks noChangeArrowheads="1"/>
            </p:cNvSpPr>
            <p:nvPr/>
          </p:nvSpPr>
          <p:spPr bwMode="auto">
            <a:xfrm>
              <a:off x="2292" y="3163"/>
              <a:ext cx="10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Contingency (Hard Line for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317">
              <a:extLst>
                <a:ext uri="{FF2B5EF4-FFF2-40B4-BE49-F238E27FC236}">
                  <a16:creationId xmlns:a16="http://schemas.microsoft.com/office/drawing/2014/main" id="{CAEDDCE6-3CD9-3E04-E335-594F7D3F6AED}"/>
                </a:ext>
              </a:extLst>
            </p:cNvPr>
            <p:cNvSpPr>
              <a:spLocks noChangeArrowheads="1"/>
            </p:cNvSpPr>
            <p:nvPr/>
          </p:nvSpPr>
          <p:spPr bwMode="auto">
            <a:xfrm>
              <a:off x="1978" y="3254"/>
              <a:ext cx="1895" cy="93"/>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Rectangle 318">
              <a:extLst>
                <a:ext uri="{FF2B5EF4-FFF2-40B4-BE49-F238E27FC236}">
                  <a16:creationId xmlns:a16="http://schemas.microsoft.com/office/drawing/2014/main" id="{541C312D-C599-6B78-11CE-804C7BFE300E}"/>
                </a:ext>
              </a:extLst>
            </p:cNvPr>
            <p:cNvSpPr>
              <a:spLocks noChangeArrowheads="1"/>
            </p:cNvSpPr>
            <p:nvPr/>
          </p:nvSpPr>
          <p:spPr bwMode="auto">
            <a:xfrm>
              <a:off x="1978" y="3257"/>
              <a:ext cx="11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Discharge/Transfer)   for 7 pts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319">
              <a:extLst>
                <a:ext uri="{FF2B5EF4-FFF2-40B4-BE49-F238E27FC236}">
                  <a16:creationId xmlns:a16="http://schemas.microsoft.com/office/drawing/2014/main" id="{677CA46E-D08E-32D3-6C2E-74C4E837C91A}"/>
                </a:ext>
              </a:extLst>
            </p:cNvPr>
            <p:cNvSpPr>
              <a:spLocks noChangeArrowheads="1"/>
            </p:cNvSpPr>
            <p:nvPr/>
          </p:nvSpPr>
          <p:spPr bwMode="auto">
            <a:xfrm>
              <a:off x="3007" y="3257"/>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320">
              <a:extLst>
                <a:ext uri="{FF2B5EF4-FFF2-40B4-BE49-F238E27FC236}">
                  <a16:creationId xmlns:a16="http://schemas.microsoft.com/office/drawing/2014/main" id="{FCE9ECAA-5880-1BDB-762D-1839F7F009E2}"/>
                </a:ext>
              </a:extLst>
            </p:cNvPr>
            <p:cNvSpPr>
              <a:spLocks noChangeArrowheads="1"/>
            </p:cNvSpPr>
            <p:nvPr/>
          </p:nvSpPr>
          <p:spPr bwMode="auto">
            <a:xfrm>
              <a:off x="3050" y="325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321">
              <a:extLst>
                <a:ext uri="{FF2B5EF4-FFF2-40B4-BE49-F238E27FC236}">
                  <a16:creationId xmlns:a16="http://schemas.microsoft.com/office/drawing/2014/main" id="{24C6EBE7-F20E-98DB-50E7-B0C8EF480623}"/>
                </a:ext>
              </a:extLst>
            </p:cNvPr>
            <p:cNvSpPr>
              <a:spLocks noChangeArrowheads="1"/>
            </p:cNvSpPr>
            <p:nvPr/>
          </p:nvSpPr>
          <p:spPr bwMode="auto">
            <a:xfrm>
              <a:off x="3071" y="3257"/>
              <a:ext cx="4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finish 14.30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322">
              <a:extLst>
                <a:ext uri="{FF2B5EF4-FFF2-40B4-BE49-F238E27FC236}">
                  <a16:creationId xmlns:a16="http://schemas.microsoft.com/office/drawing/2014/main" id="{AA5EC664-3E8E-D891-D28E-3DED5433AF31}"/>
                </a:ext>
              </a:extLst>
            </p:cNvPr>
            <p:cNvSpPr>
              <a:spLocks noChangeArrowheads="1"/>
            </p:cNvSpPr>
            <p:nvPr/>
          </p:nvSpPr>
          <p:spPr bwMode="auto">
            <a:xfrm>
              <a:off x="3460" y="3257"/>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323">
              <a:extLst>
                <a:ext uri="{FF2B5EF4-FFF2-40B4-BE49-F238E27FC236}">
                  <a16:creationId xmlns:a16="http://schemas.microsoft.com/office/drawing/2014/main" id="{148DB77F-0046-15A0-6469-AC9FAA57772A}"/>
                </a:ext>
              </a:extLst>
            </p:cNvPr>
            <p:cNvSpPr>
              <a:spLocks noChangeArrowheads="1"/>
            </p:cNvSpPr>
            <p:nvPr/>
          </p:nvSpPr>
          <p:spPr bwMode="auto">
            <a:xfrm>
              <a:off x="3938" y="3130"/>
              <a:ext cx="2008" cy="248"/>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Rectangle 324">
              <a:extLst>
                <a:ext uri="{FF2B5EF4-FFF2-40B4-BE49-F238E27FC236}">
                  <a16:creationId xmlns:a16="http://schemas.microsoft.com/office/drawing/2014/main" id="{C72FA08C-8F15-E8D5-098C-FC74AF6D9AA0}"/>
                </a:ext>
              </a:extLst>
            </p:cNvPr>
            <p:cNvSpPr>
              <a:spLocks noChangeArrowheads="1"/>
            </p:cNvSpPr>
            <p:nvPr/>
          </p:nvSpPr>
          <p:spPr bwMode="auto">
            <a:xfrm>
              <a:off x="3995" y="3092"/>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325">
              <a:extLst>
                <a:ext uri="{FF2B5EF4-FFF2-40B4-BE49-F238E27FC236}">
                  <a16:creationId xmlns:a16="http://schemas.microsoft.com/office/drawing/2014/main" id="{3910E54F-BE92-4E4D-9692-0183F7372359}"/>
                </a:ext>
              </a:extLst>
            </p:cNvPr>
            <p:cNvSpPr>
              <a:spLocks noChangeArrowheads="1"/>
            </p:cNvSpPr>
            <p:nvPr/>
          </p:nvSpPr>
          <p:spPr bwMode="auto">
            <a:xfrm>
              <a:off x="1912" y="3122"/>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Rectangle 326">
              <a:extLst>
                <a:ext uri="{FF2B5EF4-FFF2-40B4-BE49-F238E27FC236}">
                  <a16:creationId xmlns:a16="http://schemas.microsoft.com/office/drawing/2014/main" id="{D320F366-7103-70D6-6EB0-979A8B48060A}"/>
                </a:ext>
              </a:extLst>
            </p:cNvPr>
            <p:cNvSpPr>
              <a:spLocks noChangeArrowheads="1"/>
            </p:cNvSpPr>
            <p:nvPr/>
          </p:nvSpPr>
          <p:spPr bwMode="auto">
            <a:xfrm>
              <a:off x="1920" y="3122"/>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Rectangle 327">
              <a:extLst>
                <a:ext uri="{FF2B5EF4-FFF2-40B4-BE49-F238E27FC236}">
                  <a16:creationId xmlns:a16="http://schemas.microsoft.com/office/drawing/2014/main" id="{DFDF3F2C-9DB9-AC87-9A7A-FD1523F6B7F3}"/>
                </a:ext>
              </a:extLst>
            </p:cNvPr>
            <p:cNvSpPr>
              <a:spLocks noChangeArrowheads="1"/>
            </p:cNvSpPr>
            <p:nvPr/>
          </p:nvSpPr>
          <p:spPr bwMode="auto">
            <a:xfrm>
              <a:off x="1920" y="3130"/>
              <a:ext cx="2010"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Rectangle 328">
              <a:extLst>
                <a:ext uri="{FF2B5EF4-FFF2-40B4-BE49-F238E27FC236}">
                  <a16:creationId xmlns:a16="http://schemas.microsoft.com/office/drawing/2014/main" id="{5DE74E0D-0EB3-9B5B-7A29-C013F057D6C9}"/>
                </a:ext>
              </a:extLst>
            </p:cNvPr>
            <p:cNvSpPr>
              <a:spLocks noChangeArrowheads="1"/>
            </p:cNvSpPr>
            <p:nvPr/>
          </p:nvSpPr>
          <p:spPr bwMode="auto">
            <a:xfrm>
              <a:off x="3930" y="3122"/>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Rectangle 329">
              <a:extLst>
                <a:ext uri="{FF2B5EF4-FFF2-40B4-BE49-F238E27FC236}">
                  <a16:creationId xmlns:a16="http://schemas.microsoft.com/office/drawing/2014/main" id="{AF1E6306-F404-1CE1-CBF8-534A4821C742}"/>
                </a:ext>
              </a:extLst>
            </p:cNvPr>
            <p:cNvSpPr>
              <a:spLocks noChangeArrowheads="1"/>
            </p:cNvSpPr>
            <p:nvPr/>
          </p:nvSpPr>
          <p:spPr bwMode="auto">
            <a:xfrm>
              <a:off x="3938" y="3122"/>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Rectangle 330">
              <a:extLst>
                <a:ext uri="{FF2B5EF4-FFF2-40B4-BE49-F238E27FC236}">
                  <a16:creationId xmlns:a16="http://schemas.microsoft.com/office/drawing/2014/main" id="{A4329642-9742-EC13-0043-532B9F3AF148}"/>
                </a:ext>
              </a:extLst>
            </p:cNvPr>
            <p:cNvSpPr>
              <a:spLocks noChangeArrowheads="1"/>
            </p:cNvSpPr>
            <p:nvPr/>
          </p:nvSpPr>
          <p:spPr bwMode="auto">
            <a:xfrm>
              <a:off x="3938" y="3130"/>
              <a:ext cx="2008" cy="30"/>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Rectangle 331">
              <a:extLst>
                <a:ext uri="{FF2B5EF4-FFF2-40B4-BE49-F238E27FC236}">
                  <a16:creationId xmlns:a16="http://schemas.microsoft.com/office/drawing/2014/main" id="{9CA73E27-A79A-8A81-075E-6F07B22D6CCE}"/>
                </a:ext>
              </a:extLst>
            </p:cNvPr>
            <p:cNvSpPr>
              <a:spLocks noChangeArrowheads="1"/>
            </p:cNvSpPr>
            <p:nvPr/>
          </p:nvSpPr>
          <p:spPr bwMode="auto">
            <a:xfrm>
              <a:off x="5946" y="3122"/>
              <a:ext cx="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Rectangle 332">
              <a:extLst>
                <a:ext uri="{FF2B5EF4-FFF2-40B4-BE49-F238E27FC236}">
                  <a16:creationId xmlns:a16="http://schemas.microsoft.com/office/drawing/2014/main" id="{CB08E8BB-9F8C-BC81-DDA0-22D48F9B8A8E}"/>
                </a:ext>
              </a:extLst>
            </p:cNvPr>
            <p:cNvSpPr>
              <a:spLocks noChangeArrowheads="1"/>
            </p:cNvSpPr>
            <p:nvPr/>
          </p:nvSpPr>
          <p:spPr bwMode="auto">
            <a:xfrm>
              <a:off x="1916" y="3348"/>
              <a:ext cx="2018"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Rectangle 333">
              <a:extLst>
                <a:ext uri="{FF2B5EF4-FFF2-40B4-BE49-F238E27FC236}">
                  <a16:creationId xmlns:a16="http://schemas.microsoft.com/office/drawing/2014/main" id="{7D6330A5-D553-FF15-0126-63643C5597CC}"/>
                </a:ext>
              </a:extLst>
            </p:cNvPr>
            <p:cNvSpPr>
              <a:spLocks noChangeArrowheads="1"/>
            </p:cNvSpPr>
            <p:nvPr/>
          </p:nvSpPr>
          <p:spPr bwMode="auto">
            <a:xfrm>
              <a:off x="1912" y="3160"/>
              <a:ext cx="8"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Rectangle 334">
              <a:extLst>
                <a:ext uri="{FF2B5EF4-FFF2-40B4-BE49-F238E27FC236}">
                  <a16:creationId xmlns:a16="http://schemas.microsoft.com/office/drawing/2014/main" id="{0FD08439-EDC2-14FA-0F51-560ACA6DAFC3}"/>
                </a:ext>
              </a:extLst>
            </p:cNvPr>
            <p:cNvSpPr>
              <a:spLocks noChangeArrowheads="1"/>
            </p:cNvSpPr>
            <p:nvPr/>
          </p:nvSpPr>
          <p:spPr bwMode="auto">
            <a:xfrm>
              <a:off x="1912" y="3379"/>
              <a:ext cx="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Rectangle 335">
              <a:extLst>
                <a:ext uri="{FF2B5EF4-FFF2-40B4-BE49-F238E27FC236}">
                  <a16:creationId xmlns:a16="http://schemas.microsoft.com/office/drawing/2014/main" id="{AE903770-8D0E-3219-5B2D-E540BA34D8BC}"/>
                </a:ext>
              </a:extLst>
            </p:cNvPr>
            <p:cNvSpPr>
              <a:spLocks noChangeArrowheads="1"/>
            </p:cNvSpPr>
            <p:nvPr/>
          </p:nvSpPr>
          <p:spPr bwMode="auto">
            <a:xfrm>
              <a:off x="1912" y="3379"/>
              <a:ext cx="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Rectangle 336">
              <a:extLst>
                <a:ext uri="{FF2B5EF4-FFF2-40B4-BE49-F238E27FC236}">
                  <a16:creationId xmlns:a16="http://schemas.microsoft.com/office/drawing/2014/main" id="{D3AA80F7-6D4A-8B47-9C39-B2967E9FE19A}"/>
                </a:ext>
              </a:extLst>
            </p:cNvPr>
            <p:cNvSpPr>
              <a:spLocks noChangeArrowheads="1"/>
            </p:cNvSpPr>
            <p:nvPr/>
          </p:nvSpPr>
          <p:spPr bwMode="auto">
            <a:xfrm>
              <a:off x="1920" y="3379"/>
              <a:ext cx="201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Rectangle 337">
              <a:extLst>
                <a:ext uri="{FF2B5EF4-FFF2-40B4-BE49-F238E27FC236}">
                  <a16:creationId xmlns:a16="http://schemas.microsoft.com/office/drawing/2014/main" id="{A219C911-7844-3208-4F5C-AE2D988C0089}"/>
                </a:ext>
              </a:extLst>
            </p:cNvPr>
            <p:cNvSpPr>
              <a:spLocks noChangeArrowheads="1"/>
            </p:cNvSpPr>
            <p:nvPr/>
          </p:nvSpPr>
          <p:spPr bwMode="auto">
            <a:xfrm>
              <a:off x="3934" y="3348"/>
              <a:ext cx="2016" cy="31"/>
            </a:xfrm>
            <a:prstGeom prst="rect">
              <a:avLst/>
            </a:prstGeom>
            <a:solidFill>
              <a:srgbClr val="FBEC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338">
              <a:extLst>
                <a:ext uri="{FF2B5EF4-FFF2-40B4-BE49-F238E27FC236}">
                  <a16:creationId xmlns:a16="http://schemas.microsoft.com/office/drawing/2014/main" id="{083DC8BE-97CD-3127-4D46-CA5352DC6DCF}"/>
                </a:ext>
              </a:extLst>
            </p:cNvPr>
            <p:cNvSpPr>
              <a:spLocks noChangeArrowheads="1"/>
            </p:cNvSpPr>
            <p:nvPr/>
          </p:nvSpPr>
          <p:spPr bwMode="auto">
            <a:xfrm>
              <a:off x="3930" y="3160"/>
              <a:ext cx="8"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339">
              <a:extLst>
                <a:ext uri="{FF2B5EF4-FFF2-40B4-BE49-F238E27FC236}">
                  <a16:creationId xmlns:a16="http://schemas.microsoft.com/office/drawing/2014/main" id="{A5A174B3-A92E-ECBA-0DDC-4DFB3A6133FB}"/>
                </a:ext>
              </a:extLst>
            </p:cNvPr>
            <p:cNvSpPr>
              <a:spLocks noChangeArrowheads="1"/>
            </p:cNvSpPr>
            <p:nvPr/>
          </p:nvSpPr>
          <p:spPr bwMode="auto">
            <a:xfrm>
              <a:off x="3930" y="3379"/>
              <a:ext cx="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340">
              <a:extLst>
                <a:ext uri="{FF2B5EF4-FFF2-40B4-BE49-F238E27FC236}">
                  <a16:creationId xmlns:a16="http://schemas.microsoft.com/office/drawing/2014/main" id="{9BF9D4DF-EE7C-726E-95DA-E68BCC15047D}"/>
                </a:ext>
              </a:extLst>
            </p:cNvPr>
            <p:cNvSpPr>
              <a:spLocks noChangeArrowheads="1"/>
            </p:cNvSpPr>
            <p:nvPr/>
          </p:nvSpPr>
          <p:spPr bwMode="auto">
            <a:xfrm>
              <a:off x="3938" y="3379"/>
              <a:ext cx="200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341">
              <a:extLst>
                <a:ext uri="{FF2B5EF4-FFF2-40B4-BE49-F238E27FC236}">
                  <a16:creationId xmlns:a16="http://schemas.microsoft.com/office/drawing/2014/main" id="{3476BFB9-E65C-4170-5FF9-27F299755312}"/>
                </a:ext>
              </a:extLst>
            </p:cNvPr>
            <p:cNvSpPr>
              <a:spLocks noChangeArrowheads="1"/>
            </p:cNvSpPr>
            <p:nvPr/>
          </p:nvSpPr>
          <p:spPr bwMode="auto">
            <a:xfrm>
              <a:off x="5946" y="3160"/>
              <a:ext cx="8"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Rectangle 342">
              <a:extLst>
                <a:ext uri="{FF2B5EF4-FFF2-40B4-BE49-F238E27FC236}">
                  <a16:creationId xmlns:a16="http://schemas.microsoft.com/office/drawing/2014/main" id="{10F5BCDF-C3DF-0802-F03B-A42538FFB29C}"/>
                </a:ext>
              </a:extLst>
            </p:cNvPr>
            <p:cNvSpPr>
              <a:spLocks noChangeArrowheads="1"/>
            </p:cNvSpPr>
            <p:nvPr/>
          </p:nvSpPr>
          <p:spPr bwMode="auto">
            <a:xfrm>
              <a:off x="5946" y="3379"/>
              <a:ext cx="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Rectangle 343">
              <a:extLst>
                <a:ext uri="{FF2B5EF4-FFF2-40B4-BE49-F238E27FC236}">
                  <a16:creationId xmlns:a16="http://schemas.microsoft.com/office/drawing/2014/main" id="{A465B279-EA84-4BFF-84C0-6A336806AC44}"/>
                </a:ext>
              </a:extLst>
            </p:cNvPr>
            <p:cNvSpPr>
              <a:spLocks noChangeArrowheads="1"/>
            </p:cNvSpPr>
            <p:nvPr/>
          </p:nvSpPr>
          <p:spPr bwMode="auto">
            <a:xfrm>
              <a:off x="5946" y="3379"/>
              <a:ext cx="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Rectangle 344">
              <a:extLst>
                <a:ext uri="{FF2B5EF4-FFF2-40B4-BE49-F238E27FC236}">
                  <a16:creationId xmlns:a16="http://schemas.microsoft.com/office/drawing/2014/main" id="{F9CC5736-ED0E-B3EF-7182-9C8EFEC392E8}"/>
                </a:ext>
              </a:extLst>
            </p:cNvPr>
            <p:cNvSpPr>
              <a:spLocks noChangeArrowheads="1"/>
            </p:cNvSpPr>
            <p:nvPr/>
          </p:nvSpPr>
          <p:spPr bwMode="auto">
            <a:xfrm>
              <a:off x="1912" y="3386"/>
              <a:ext cx="7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6937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ECDBD0-8661-1DEC-F7DC-8F5D0C514C80}"/>
              </a:ext>
            </a:extLst>
          </p:cNvPr>
          <p:cNvSpPr txBox="1"/>
          <p:nvPr/>
        </p:nvSpPr>
        <p:spPr>
          <a:xfrm>
            <a:off x="9211733" y="304273"/>
            <a:ext cx="1054942" cy="1200329"/>
          </a:xfrm>
          <a:prstGeom prst="rect">
            <a:avLst/>
          </a:prstGeom>
          <a:solidFill>
            <a:schemeClr val="bg1"/>
          </a:solidFill>
        </p:spPr>
        <p:txBody>
          <a:bodyPr wrap="square" rtlCol="0">
            <a:spAutoFit/>
          </a:bodyPr>
          <a:lstStyle/>
          <a:p>
            <a:endParaRPr lang="en-GB"/>
          </a:p>
          <a:p>
            <a:endParaRPr lang="en-GB"/>
          </a:p>
          <a:p>
            <a:endParaRPr lang="en-GB"/>
          </a:p>
          <a:p>
            <a:endParaRPr lang="en-GB"/>
          </a:p>
        </p:txBody>
      </p:sp>
      <p:sp>
        <p:nvSpPr>
          <p:cNvPr id="8" name="Content Placeholder 2">
            <a:extLst>
              <a:ext uri="{FF2B5EF4-FFF2-40B4-BE49-F238E27FC236}">
                <a16:creationId xmlns:a16="http://schemas.microsoft.com/office/drawing/2014/main" id="{F0148638-2CD5-BF29-EE6F-6B433102C62E}"/>
              </a:ext>
            </a:extLst>
          </p:cNvPr>
          <p:cNvSpPr txBox="1">
            <a:spLocks/>
          </p:cNvSpPr>
          <p:nvPr/>
        </p:nvSpPr>
        <p:spPr>
          <a:xfrm>
            <a:off x="347612" y="1264934"/>
            <a:ext cx="11411572" cy="45559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solidFill>
                <a:srgbClr val="000000"/>
              </a:solidFill>
              <a:latin typeface="Barlow" panose="020B0604020202020204" pitchFamily="2" charset="0"/>
            </a:endParaRPr>
          </a:p>
        </p:txBody>
      </p:sp>
      <p:sp>
        <p:nvSpPr>
          <p:cNvPr id="3" name="TextBox 2">
            <a:extLst>
              <a:ext uri="{FF2B5EF4-FFF2-40B4-BE49-F238E27FC236}">
                <a16:creationId xmlns:a16="http://schemas.microsoft.com/office/drawing/2014/main" id="{C1D2F1D9-3231-AAF7-F72A-28C99400E9AF}"/>
              </a:ext>
            </a:extLst>
          </p:cNvPr>
          <p:cNvSpPr txBox="1"/>
          <p:nvPr/>
        </p:nvSpPr>
        <p:spPr>
          <a:xfrm>
            <a:off x="1925325" y="138272"/>
            <a:ext cx="10800440" cy="646331"/>
          </a:xfrm>
          <a:prstGeom prst="rect">
            <a:avLst/>
          </a:prstGeom>
          <a:noFill/>
        </p:spPr>
        <p:txBody>
          <a:bodyPr wrap="square" lIns="91440" tIns="45720" rIns="91440" bIns="45720" anchor="t">
            <a:spAutoFit/>
          </a:bodyPr>
          <a:lstStyle/>
          <a:p>
            <a:r>
              <a:rPr lang="en-GB" sz="3600" b="1" dirty="0">
                <a:solidFill>
                  <a:srgbClr val="F49001"/>
                </a:solidFill>
              </a:rPr>
              <a:t>Key Equipment Move Lessons Learnt   </a:t>
            </a:r>
          </a:p>
        </p:txBody>
      </p:sp>
      <p:sp>
        <p:nvSpPr>
          <p:cNvPr id="2" name="TextBox 1">
            <a:extLst>
              <a:ext uri="{FF2B5EF4-FFF2-40B4-BE49-F238E27FC236}">
                <a16:creationId xmlns:a16="http://schemas.microsoft.com/office/drawing/2014/main" id="{C22CAAE5-64BA-9079-C998-A5EFEB4D4B06}"/>
              </a:ext>
            </a:extLst>
          </p:cNvPr>
          <p:cNvSpPr txBox="1"/>
          <p:nvPr/>
        </p:nvSpPr>
        <p:spPr>
          <a:xfrm>
            <a:off x="257899" y="1424423"/>
            <a:ext cx="9043547" cy="3816429"/>
          </a:xfrm>
          <a:prstGeom prst="rect">
            <a:avLst/>
          </a:prstGeom>
          <a:noFill/>
        </p:spPr>
        <p:txBody>
          <a:bodyPr wrap="square" rtlCol="0">
            <a:spAutoFit/>
          </a:bodyPr>
          <a:lstStyle/>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Insufficient volume of equipment transferred in early phases.</a:t>
            </a:r>
            <a:br>
              <a:rPr lang="en-GB" sz="1600" dirty="0">
                <a:solidFill>
                  <a:schemeClr val="bg1">
                    <a:lumMod val="50000"/>
                  </a:schemeClr>
                </a:solidFill>
                <a:latin typeface="Arial" panose="020B0604020202020204" pitchFamily="34" charset="0"/>
                <a:cs typeface="Arial" panose="020B0604020202020204" pitchFamily="34" charset="0"/>
              </a:rPr>
            </a:b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Poor cleaning of some transferred equipment – drip stands</a:t>
            </a:r>
            <a:br>
              <a:rPr lang="en-GB" sz="1600" dirty="0">
                <a:solidFill>
                  <a:schemeClr val="bg1">
                    <a:lumMod val="50000"/>
                  </a:schemeClr>
                </a:solidFill>
                <a:latin typeface="Arial" panose="020B0604020202020204" pitchFamily="34" charset="0"/>
                <a:cs typeface="Arial" panose="020B0604020202020204" pitchFamily="34" charset="0"/>
              </a:rPr>
            </a:b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Labelling of equipment with insufficient detail i.e. no  destination room address</a:t>
            </a:r>
            <a:br>
              <a:rPr lang="en-GB" sz="1600" dirty="0">
                <a:solidFill>
                  <a:schemeClr val="bg1">
                    <a:lumMod val="50000"/>
                  </a:schemeClr>
                </a:solidFill>
                <a:latin typeface="Arial" panose="020B0604020202020204" pitchFamily="34" charset="0"/>
                <a:cs typeface="Arial" panose="020B0604020202020204" pitchFamily="34" charset="0"/>
              </a:rPr>
            </a:b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Request to  transfer non-critical  equipment on move day i.e. office furniture, visitor stacking chairs, general stock items and even Christmas decorations</a:t>
            </a:r>
            <a:br>
              <a:rPr lang="en-GB" sz="1600" dirty="0">
                <a:solidFill>
                  <a:schemeClr val="bg1">
                    <a:lumMod val="50000"/>
                  </a:schemeClr>
                </a:solidFill>
                <a:latin typeface="Arial" panose="020B0604020202020204" pitchFamily="34" charset="0"/>
                <a:cs typeface="Arial" panose="020B0604020202020204" pitchFamily="34" charset="0"/>
              </a:rPr>
            </a:b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Some critical items not transferred on move day - Infusion pumps. NIBP monitors</a:t>
            </a:r>
          </a:p>
          <a:p>
            <a:pPr marL="285750" indent="-285750">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IT wows will transfer to IT workshop in first instance</a:t>
            </a:r>
          </a:p>
          <a:p>
            <a:pPr marL="285750" indent="-285750">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Do not move broken beds/equipment</a:t>
            </a:r>
          </a:p>
          <a:p>
            <a:endParaRPr lang="en-GB" dirty="0"/>
          </a:p>
        </p:txBody>
      </p:sp>
    </p:spTree>
    <p:extLst>
      <p:ext uri="{BB962C8B-B14F-4D97-AF65-F5344CB8AC3E}">
        <p14:creationId xmlns:p14="http://schemas.microsoft.com/office/powerpoint/2010/main" val="177231760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888988"/>
      </a:dk2>
      <a:lt2>
        <a:srgbClr val="B4B4B4"/>
      </a:lt2>
      <a:accent1>
        <a:srgbClr val="EC7C30"/>
      </a:accent1>
      <a:accent2>
        <a:srgbClr val="21A8D4"/>
      </a:accent2>
      <a:accent3>
        <a:srgbClr val="BA1877"/>
      </a:accent3>
      <a:accent4>
        <a:srgbClr val="412A7B"/>
      </a:accent4>
      <a:accent5>
        <a:srgbClr val="F7BC82"/>
      </a:accent5>
      <a:accent6>
        <a:srgbClr val="86CBE4"/>
      </a:accent6>
      <a:hlink>
        <a:srgbClr val="D07EAB"/>
      </a:hlink>
      <a:folHlink>
        <a:srgbClr val="8980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279EF0F49AF498A131C8152547C98" ma:contentTypeVersion="20" ma:contentTypeDescription="Create a new document." ma:contentTypeScope="" ma:versionID="d5bf4d868d13a10c2bb7412a8a170cb4">
  <xsd:schema xmlns:xsd="http://www.w3.org/2001/XMLSchema" xmlns:xs="http://www.w3.org/2001/XMLSchema" xmlns:p="http://schemas.microsoft.com/office/2006/metadata/properties" xmlns:ns1="http://schemas.microsoft.com/sharepoint/v3" xmlns:ns3="b2e0df8b-4866-4039-aa19-5ae83a27c072" xmlns:ns4="57f4cb6e-107e-4174-969f-75633618150c" targetNamespace="http://schemas.microsoft.com/office/2006/metadata/properties" ma:root="true" ma:fieldsID="00488eb3ca0656704bd4497bfb269fa4" ns1:_="" ns3:_="" ns4:_="">
    <xsd:import namespace="http://schemas.microsoft.com/sharepoint/v3"/>
    <xsd:import namespace="b2e0df8b-4866-4039-aa19-5ae83a27c072"/>
    <xsd:import namespace="57f4cb6e-107e-4174-969f-7563361815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_activity" minOccurs="0"/>
                <xsd:element ref="ns4:MediaServiceObjectDetectorVersions" minOccurs="0"/>
                <xsd:element ref="ns1:_ip_UnifiedCompliancePolicyProperties" minOccurs="0"/>
                <xsd:element ref="ns1:_ip_UnifiedCompliancePolicyUIAction" minOccurs="0"/>
                <xsd:element ref="ns4:MediaServiceSystemTag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e0df8b-4866-4039-aa19-5ae83a27c0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4cb6e-107e-4174-969f-7563361815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7f4cb6e-107e-4174-969f-75633618150c"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3D68B1A-67AD-429F-A566-2127D0E03652}">
  <ds:schemaRefs>
    <ds:schemaRef ds:uri="57f4cb6e-107e-4174-969f-75633618150c"/>
    <ds:schemaRef ds:uri="b2e0df8b-4866-4039-aa19-5ae83a27c0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F8AC9B-AF7D-4C32-A64F-0E512AF4236B}">
  <ds:schemaRefs>
    <ds:schemaRef ds:uri="http://schemas.microsoft.com/sharepoint/v3/contenttype/forms"/>
  </ds:schemaRefs>
</ds:datastoreItem>
</file>

<file path=customXml/itemProps3.xml><?xml version="1.0" encoding="utf-8"?>
<ds:datastoreItem xmlns:ds="http://schemas.openxmlformats.org/officeDocument/2006/customXml" ds:itemID="{84B00EBE-193A-475C-A831-6470080F252D}">
  <ds:schemaRefs>
    <ds:schemaRef ds:uri="b2e0df8b-4866-4039-aa19-5ae83a27c072"/>
    <ds:schemaRef ds:uri="http://schemas.microsoft.com/office/2006/metadata/properties"/>
    <ds:schemaRef ds:uri="http://schemas.microsoft.com/office/infopath/2007/PartnerControls"/>
    <ds:schemaRef ds:uri="http://purl.org/dc/elements/1.1/"/>
    <ds:schemaRef ds:uri="http://purl.org/dc/terms/"/>
    <ds:schemaRef ds:uri="http://schemas.microsoft.com/office/2006/documentManagement/types"/>
    <ds:schemaRef ds:uri="http://www.w3.org/XML/1998/namespace"/>
    <ds:schemaRef ds:uri="http://schemas.microsoft.com/sharepoint/v3"/>
    <ds:schemaRef ds:uri="http://purl.org/dc/dcmitype/"/>
    <ds:schemaRef ds:uri="http://schemas.openxmlformats.org/package/2006/metadata/core-properties"/>
    <ds:schemaRef ds:uri="57f4cb6e-107e-4174-969f-75633618150c"/>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7477</TotalTime>
  <Words>1897</Words>
  <Application>Microsoft Office PowerPoint</Application>
  <PresentationFormat>Widescreen</PresentationFormat>
  <Paragraphs>340</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Arial Black</vt:lpstr>
      <vt:lpstr>Barlow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LALLI, Mandeep (SANDWELL AND WEST BIRMINGHAM HOSPITALS NHS TRUST)</dc:creator>
  <cp:lastModifiedBy>PATEL, Anil (SANDWELL AND WEST BIRMINGHAM HOSPITALS NHS TRUST)</cp:lastModifiedBy>
  <cp:revision>12</cp:revision>
  <dcterms:created xsi:type="dcterms:W3CDTF">2021-09-15T14:00:09Z</dcterms:created>
  <dcterms:modified xsi:type="dcterms:W3CDTF">2024-10-28T16:15:48Z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0x010100C9E279EF0F49AF498A131C8152547C98</vt:lpwstr>
  </property>
</Properties>
</file>