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09300" cy="7785100"/>
  <p:notesSz cx="10909300" cy="7785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04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object 130"/>
          <p:cNvSpPr/>
          <p:nvPr/>
        </p:nvSpPr>
        <p:spPr>
          <a:xfrm>
            <a:off x="489433" y="1672389"/>
            <a:ext cx="3271765" cy="3678381"/>
          </a:xfrm>
          <a:custGeom>
            <a:avLst/>
            <a:gdLst/>
            <a:ahLst/>
            <a:cxnLst/>
            <a:rect l="l" t="t" r="r" b="b"/>
            <a:pathLst>
              <a:path w="3289046" h="4122204">
                <a:moveTo>
                  <a:pt x="3180867" y="4122204"/>
                </a:moveTo>
                <a:lnTo>
                  <a:pt x="3225874" y="4113926"/>
                </a:lnTo>
                <a:lnTo>
                  <a:pt x="3261652" y="4091536"/>
                </a:lnTo>
                <a:lnTo>
                  <a:pt x="3283872" y="4058694"/>
                </a:lnTo>
                <a:lnTo>
                  <a:pt x="3289046" y="0"/>
                </a:lnTo>
                <a:lnTo>
                  <a:pt x="0" y="0"/>
                </a:lnTo>
                <a:lnTo>
                  <a:pt x="0" y="4030637"/>
                </a:lnTo>
                <a:lnTo>
                  <a:pt x="1139" y="4043978"/>
                </a:lnTo>
                <a:lnTo>
                  <a:pt x="16955" y="4079878"/>
                </a:lnTo>
                <a:lnTo>
                  <a:pt x="48002" y="4106743"/>
                </a:lnTo>
                <a:lnTo>
                  <a:pt x="89957" y="4120911"/>
                </a:lnTo>
                <a:lnTo>
                  <a:pt x="3180867" y="4122204"/>
                </a:lnTo>
                <a:close/>
              </a:path>
            </a:pathLst>
          </a:custGeom>
          <a:solidFill>
            <a:srgbClr val="1579BD">
              <a:alpha val="13000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41">
            <a:extLst>
              <a:ext uri="{FF2B5EF4-FFF2-40B4-BE49-F238E27FC236}">
                <a16:creationId xmlns:a16="http://schemas.microsoft.com/office/drawing/2014/main" id="{29339DF3-02DF-47FC-904C-963B62F492E5}"/>
              </a:ext>
            </a:extLst>
          </p:cNvPr>
          <p:cNvSpPr/>
          <p:nvPr/>
        </p:nvSpPr>
        <p:spPr>
          <a:xfrm>
            <a:off x="876419" y="2453556"/>
            <a:ext cx="2797864" cy="1995243"/>
          </a:xfrm>
          <a:custGeom>
            <a:avLst/>
            <a:gdLst/>
            <a:ahLst/>
            <a:cxnLst/>
            <a:rect l="l" t="t" r="r" b="b"/>
            <a:pathLst>
              <a:path w="2575890" h="1873021">
                <a:moveTo>
                  <a:pt x="119011" y="0"/>
                </a:moveTo>
                <a:lnTo>
                  <a:pt x="81397" y="13084"/>
                </a:lnTo>
                <a:lnTo>
                  <a:pt x="48727" y="49519"/>
                </a:lnTo>
                <a:lnTo>
                  <a:pt x="28650" y="89624"/>
                </a:lnTo>
                <a:lnTo>
                  <a:pt x="13284" y="138703"/>
                </a:lnTo>
                <a:lnTo>
                  <a:pt x="3459" y="194970"/>
                </a:lnTo>
                <a:lnTo>
                  <a:pt x="394" y="235593"/>
                </a:lnTo>
                <a:lnTo>
                  <a:pt x="0" y="256641"/>
                </a:lnTo>
                <a:lnTo>
                  <a:pt x="0" y="1616392"/>
                </a:lnTo>
                <a:lnTo>
                  <a:pt x="1557" y="1658018"/>
                </a:lnTo>
                <a:lnTo>
                  <a:pt x="6067" y="1697506"/>
                </a:lnTo>
                <a:lnTo>
                  <a:pt x="17832" y="1751573"/>
                </a:lnTo>
                <a:lnTo>
                  <a:pt x="34859" y="1797856"/>
                </a:lnTo>
                <a:lnTo>
                  <a:pt x="56324" y="1834572"/>
                </a:lnTo>
                <a:lnTo>
                  <a:pt x="90413" y="1865563"/>
                </a:lnTo>
                <a:lnTo>
                  <a:pt x="119011" y="1873021"/>
                </a:lnTo>
                <a:lnTo>
                  <a:pt x="2456878" y="1873021"/>
                </a:lnTo>
                <a:lnTo>
                  <a:pt x="2494493" y="1859938"/>
                </a:lnTo>
                <a:lnTo>
                  <a:pt x="2527162" y="1823506"/>
                </a:lnTo>
                <a:lnTo>
                  <a:pt x="2547240" y="1783403"/>
                </a:lnTo>
                <a:lnTo>
                  <a:pt x="2562605" y="1734328"/>
                </a:lnTo>
                <a:lnTo>
                  <a:pt x="2572431" y="1678063"/>
                </a:lnTo>
                <a:lnTo>
                  <a:pt x="2575495" y="1637440"/>
                </a:lnTo>
                <a:lnTo>
                  <a:pt x="2575890" y="1616392"/>
                </a:lnTo>
                <a:lnTo>
                  <a:pt x="2575890" y="256641"/>
                </a:lnTo>
                <a:lnTo>
                  <a:pt x="2574332" y="215014"/>
                </a:lnTo>
                <a:lnTo>
                  <a:pt x="2569822" y="175525"/>
                </a:lnTo>
                <a:lnTo>
                  <a:pt x="2558058" y="121456"/>
                </a:lnTo>
                <a:lnTo>
                  <a:pt x="2541030" y="75171"/>
                </a:lnTo>
                <a:lnTo>
                  <a:pt x="2519566" y="38452"/>
                </a:lnTo>
                <a:lnTo>
                  <a:pt x="2485476" y="7459"/>
                </a:lnTo>
                <a:lnTo>
                  <a:pt x="2456878" y="0"/>
                </a:lnTo>
                <a:lnTo>
                  <a:pt x="119011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89446" y="1037984"/>
            <a:ext cx="3289046" cy="628345"/>
          </a:xfrm>
          <a:custGeom>
            <a:avLst/>
            <a:gdLst/>
            <a:ahLst/>
            <a:cxnLst/>
            <a:rect l="l" t="t" r="r" b="b"/>
            <a:pathLst>
              <a:path w="3289046" h="628345">
                <a:moveTo>
                  <a:pt x="108178" y="0"/>
                </a:moveTo>
                <a:lnTo>
                  <a:pt x="66221" y="8438"/>
                </a:lnTo>
                <a:lnTo>
                  <a:pt x="31912" y="31461"/>
                </a:lnTo>
                <a:lnTo>
                  <a:pt x="8692" y="65625"/>
                </a:lnTo>
                <a:lnTo>
                  <a:pt x="2" y="107490"/>
                </a:lnTo>
                <a:lnTo>
                  <a:pt x="0" y="628345"/>
                </a:lnTo>
                <a:lnTo>
                  <a:pt x="3289046" y="628345"/>
                </a:lnTo>
                <a:lnTo>
                  <a:pt x="3289046" y="108178"/>
                </a:lnTo>
                <a:lnTo>
                  <a:pt x="3288066" y="93555"/>
                </a:lnTo>
                <a:lnTo>
                  <a:pt x="3274386" y="53765"/>
                </a:lnTo>
                <a:lnTo>
                  <a:pt x="3247270" y="22770"/>
                </a:lnTo>
                <a:lnTo>
                  <a:pt x="3210155" y="4011"/>
                </a:lnTo>
                <a:lnTo>
                  <a:pt x="108178" y="0"/>
                </a:lnTo>
                <a:close/>
              </a:path>
            </a:pathLst>
          </a:custGeom>
          <a:solidFill>
            <a:srgbClr val="007EC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852723" y="4614423"/>
            <a:ext cx="2697289" cy="676052"/>
          </a:xfrm>
          <a:custGeom>
            <a:avLst/>
            <a:gdLst/>
            <a:ahLst/>
            <a:cxnLst/>
            <a:rect l="l" t="t" r="r" b="b"/>
            <a:pathLst>
              <a:path w="2697289" h="1116393">
                <a:moveTo>
                  <a:pt x="119011" y="0"/>
                </a:moveTo>
                <a:lnTo>
                  <a:pt x="76764" y="7718"/>
                </a:lnTo>
                <a:lnTo>
                  <a:pt x="41182" y="28977"/>
                </a:lnTo>
                <a:lnTo>
                  <a:pt x="15111" y="60933"/>
                </a:lnTo>
                <a:lnTo>
                  <a:pt x="1393" y="100743"/>
                </a:lnTo>
                <a:lnTo>
                  <a:pt x="0" y="119011"/>
                </a:lnTo>
                <a:lnTo>
                  <a:pt x="0" y="997394"/>
                </a:lnTo>
                <a:lnTo>
                  <a:pt x="7719" y="1039642"/>
                </a:lnTo>
                <a:lnTo>
                  <a:pt x="28980" y="1075221"/>
                </a:lnTo>
                <a:lnTo>
                  <a:pt x="60939" y="1101288"/>
                </a:lnTo>
                <a:lnTo>
                  <a:pt x="100752" y="1115001"/>
                </a:lnTo>
                <a:lnTo>
                  <a:pt x="119011" y="1116393"/>
                </a:lnTo>
                <a:lnTo>
                  <a:pt x="2578277" y="1116393"/>
                </a:lnTo>
                <a:lnTo>
                  <a:pt x="2620527" y="1108676"/>
                </a:lnTo>
                <a:lnTo>
                  <a:pt x="2656110" y="1087418"/>
                </a:lnTo>
                <a:lnTo>
                  <a:pt x="2682181" y="1055463"/>
                </a:lnTo>
                <a:lnTo>
                  <a:pt x="2695897" y="1015653"/>
                </a:lnTo>
                <a:lnTo>
                  <a:pt x="2697289" y="997394"/>
                </a:lnTo>
                <a:lnTo>
                  <a:pt x="2697289" y="119011"/>
                </a:lnTo>
                <a:lnTo>
                  <a:pt x="2689571" y="76764"/>
                </a:lnTo>
                <a:lnTo>
                  <a:pt x="2668312" y="41182"/>
                </a:lnTo>
                <a:lnTo>
                  <a:pt x="2636355" y="15111"/>
                </a:lnTo>
                <a:lnTo>
                  <a:pt x="2596545" y="1393"/>
                </a:lnTo>
                <a:lnTo>
                  <a:pt x="2578277" y="0"/>
                </a:lnTo>
                <a:lnTo>
                  <a:pt x="119011" y="0"/>
                </a:lnTo>
                <a:close/>
              </a:path>
            </a:pathLst>
          </a:custGeom>
          <a:ln w="29083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835833" y="2428762"/>
            <a:ext cx="2859257" cy="2052197"/>
          </a:xfrm>
          <a:custGeom>
            <a:avLst/>
            <a:gdLst/>
            <a:ahLst/>
            <a:cxnLst/>
            <a:rect l="l" t="t" r="r" b="b"/>
            <a:pathLst>
              <a:path w="2355202" h="372922">
                <a:moveTo>
                  <a:pt x="119011" y="0"/>
                </a:moveTo>
                <a:lnTo>
                  <a:pt x="76764" y="7718"/>
                </a:lnTo>
                <a:lnTo>
                  <a:pt x="41182" y="28977"/>
                </a:lnTo>
                <a:lnTo>
                  <a:pt x="15111" y="60933"/>
                </a:lnTo>
                <a:lnTo>
                  <a:pt x="1393" y="100743"/>
                </a:lnTo>
                <a:lnTo>
                  <a:pt x="0" y="119011"/>
                </a:lnTo>
                <a:lnTo>
                  <a:pt x="0" y="253911"/>
                </a:lnTo>
                <a:lnTo>
                  <a:pt x="7718" y="296158"/>
                </a:lnTo>
                <a:lnTo>
                  <a:pt x="28977" y="331740"/>
                </a:lnTo>
                <a:lnTo>
                  <a:pt x="60933" y="357811"/>
                </a:lnTo>
                <a:lnTo>
                  <a:pt x="100743" y="371529"/>
                </a:lnTo>
                <a:lnTo>
                  <a:pt x="119011" y="372922"/>
                </a:lnTo>
                <a:lnTo>
                  <a:pt x="2236203" y="372922"/>
                </a:lnTo>
                <a:lnTo>
                  <a:pt x="2278451" y="365203"/>
                </a:lnTo>
                <a:lnTo>
                  <a:pt x="2314030" y="343942"/>
                </a:lnTo>
                <a:lnTo>
                  <a:pt x="2340097" y="311983"/>
                </a:lnTo>
                <a:lnTo>
                  <a:pt x="2353810" y="272169"/>
                </a:lnTo>
                <a:lnTo>
                  <a:pt x="2355202" y="253911"/>
                </a:lnTo>
                <a:lnTo>
                  <a:pt x="2355202" y="119011"/>
                </a:lnTo>
                <a:lnTo>
                  <a:pt x="2347484" y="76761"/>
                </a:lnTo>
                <a:lnTo>
                  <a:pt x="2326227" y="41179"/>
                </a:lnTo>
                <a:lnTo>
                  <a:pt x="2294272" y="15108"/>
                </a:lnTo>
                <a:lnTo>
                  <a:pt x="2254461" y="1392"/>
                </a:lnTo>
                <a:lnTo>
                  <a:pt x="2236203" y="0"/>
                </a:lnTo>
                <a:lnTo>
                  <a:pt x="119011" y="0"/>
                </a:lnTo>
                <a:close/>
              </a:path>
            </a:pathLst>
          </a:custGeom>
          <a:ln w="29083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88280" y="2580335"/>
            <a:ext cx="339610" cy="242747"/>
          </a:xfrm>
          <a:custGeom>
            <a:avLst/>
            <a:gdLst/>
            <a:ahLst/>
            <a:cxnLst/>
            <a:rect l="l" t="t" r="r" b="b"/>
            <a:pathLst>
              <a:path w="339610" h="242747">
                <a:moveTo>
                  <a:pt x="335724" y="112560"/>
                </a:moveTo>
                <a:lnTo>
                  <a:pt x="228079" y="4914"/>
                </a:lnTo>
                <a:lnTo>
                  <a:pt x="224307" y="1142"/>
                </a:lnTo>
                <a:lnTo>
                  <a:pt x="218630" y="0"/>
                </a:lnTo>
                <a:lnTo>
                  <a:pt x="213690" y="2044"/>
                </a:lnTo>
                <a:lnTo>
                  <a:pt x="208749" y="4089"/>
                </a:lnTo>
                <a:lnTo>
                  <a:pt x="205536" y="8915"/>
                </a:lnTo>
                <a:lnTo>
                  <a:pt x="205536" y="14249"/>
                </a:lnTo>
                <a:lnTo>
                  <a:pt x="213817" y="71716"/>
                </a:lnTo>
                <a:lnTo>
                  <a:pt x="50177" y="71716"/>
                </a:lnTo>
                <a:lnTo>
                  <a:pt x="35901" y="73776"/>
                </a:lnTo>
                <a:lnTo>
                  <a:pt x="23226" y="79562"/>
                </a:lnTo>
                <a:lnTo>
                  <a:pt x="12743" y="88480"/>
                </a:lnTo>
                <a:lnTo>
                  <a:pt x="5045" y="99939"/>
                </a:lnTo>
                <a:lnTo>
                  <a:pt x="725" y="113346"/>
                </a:lnTo>
                <a:lnTo>
                  <a:pt x="0" y="121894"/>
                </a:lnTo>
                <a:lnTo>
                  <a:pt x="2060" y="136170"/>
                </a:lnTo>
                <a:lnTo>
                  <a:pt x="7845" y="148845"/>
                </a:lnTo>
                <a:lnTo>
                  <a:pt x="16763" y="159328"/>
                </a:lnTo>
                <a:lnTo>
                  <a:pt x="28222" y="167026"/>
                </a:lnTo>
                <a:lnTo>
                  <a:pt x="41629" y="171347"/>
                </a:lnTo>
                <a:lnTo>
                  <a:pt x="50177" y="172072"/>
                </a:lnTo>
                <a:lnTo>
                  <a:pt x="213817" y="172072"/>
                </a:lnTo>
                <a:lnTo>
                  <a:pt x="205536" y="229539"/>
                </a:lnTo>
                <a:lnTo>
                  <a:pt x="205536" y="234886"/>
                </a:lnTo>
                <a:lnTo>
                  <a:pt x="208749" y="239712"/>
                </a:lnTo>
                <a:lnTo>
                  <a:pt x="213690" y="241757"/>
                </a:lnTo>
                <a:lnTo>
                  <a:pt x="217030" y="242747"/>
                </a:lnTo>
                <a:lnTo>
                  <a:pt x="222173" y="242747"/>
                </a:lnTo>
                <a:lnTo>
                  <a:pt x="225552" y="241414"/>
                </a:lnTo>
                <a:lnTo>
                  <a:pt x="228079" y="238886"/>
                </a:lnTo>
                <a:lnTo>
                  <a:pt x="335724" y="131229"/>
                </a:lnTo>
                <a:lnTo>
                  <a:pt x="338188" y="128765"/>
                </a:lnTo>
                <a:lnTo>
                  <a:pt x="339610" y="125374"/>
                </a:lnTo>
                <a:lnTo>
                  <a:pt x="339610" y="118414"/>
                </a:lnTo>
                <a:lnTo>
                  <a:pt x="338188" y="114998"/>
                </a:lnTo>
                <a:lnTo>
                  <a:pt x="335724" y="112560"/>
                </a:lnTo>
                <a:close/>
              </a:path>
            </a:pathLst>
          </a:custGeom>
          <a:solidFill>
            <a:srgbClr val="8DAC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43381" y="1295709"/>
            <a:ext cx="582917" cy="228371"/>
          </a:xfrm>
          <a:custGeom>
            <a:avLst/>
            <a:gdLst/>
            <a:ahLst/>
            <a:cxnLst/>
            <a:rect l="l" t="t" r="r" b="b"/>
            <a:pathLst>
              <a:path w="582917" h="228371">
                <a:moveTo>
                  <a:pt x="5194" y="228371"/>
                </a:moveTo>
                <a:lnTo>
                  <a:pt x="41529" y="228371"/>
                </a:lnTo>
                <a:lnTo>
                  <a:pt x="46062" y="223177"/>
                </a:lnTo>
                <a:lnTo>
                  <a:pt x="46062" y="169329"/>
                </a:lnTo>
                <a:lnTo>
                  <a:pt x="48666" y="167385"/>
                </a:lnTo>
                <a:lnTo>
                  <a:pt x="533933" y="167385"/>
                </a:lnTo>
                <a:lnTo>
                  <a:pt x="535889" y="169976"/>
                </a:lnTo>
                <a:lnTo>
                  <a:pt x="535889" y="223824"/>
                </a:lnTo>
                <a:lnTo>
                  <a:pt x="541070" y="228371"/>
                </a:lnTo>
                <a:lnTo>
                  <a:pt x="577405" y="228371"/>
                </a:lnTo>
                <a:lnTo>
                  <a:pt x="581939" y="223177"/>
                </a:lnTo>
                <a:lnTo>
                  <a:pt x="582073" y="112950"/>
                </a:lnTo>
                <a:lnTo>
                  <a:pt x="582225" y="97858"/>
                </a:lnTo>
                <a:lnTo>
                  <a:pt x="582422" y="85534"/>
                </a:lnTo>
                <a:lnTo>
                  <a:pt x="582653" y="76699"/>
                </a:lnTo>
                <a:lnTo>
                  <a:pt x="582917" y="72008"/>
                </a:lnTo>
                <a:lnTo>
                  <a:pt x="579020" y="61010"/>
                </a:lnTo>
                <a:lnTo>
                  <a:pt x="567602" y="53720"/>
                </a:lnTo>
                <a:lnTo>
                  <a:pt x="555993" y="51904"/>
                </a:lnTo>
                <a:lnTo>
                  <a:pt x="211505" y="51904"/>
                </a:lnTo>
                <a:lnTo>
                  <a:pt x="206311" y="51257"/>
                </a:lnTo>
                <a:lnTo>
                  <a:pt x="201117" y="49961"/>
                </a:lnTo>
                <a:lnTo>
                  <a:pt x="65532" y="1943"/>
                </a:lnTo>
                <a:lnTo>
                  <a:pt x="60337" y="660"/>
                </a:lnTo>
                <a:lnTo>
                  <a:pt x="60337" y="0"/>
                </a:lnTo>
                <a:lnTo>
                  <a:pt x="11684" y="0"/>
                </a:lnTo>
                <a:lnTo>
                  <a:pt x="8432" y="152"/>
                </a:lnTo>
                <a:lnTo>
                  <a:pt x="3898" y="660"/>
                </a:lnTo>
                <a:lnTo>
                  <a:pt x="0" y="5194"/>
                </a:lnTo>
                <a:lnTo>
                  <a:pt x="0" y="223824"/>
                </a:lnTo>
                <a:lnTo>
                  <a:pt x="5194" y="228371"/>
                </a:lnTo>
                <a:close/>
              </a:path>
            </a:pathLst>
          </a:custGeom>
          <a:solidFill>
            <a:srgbClr val="BFC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681017" y="1180233"/>
            <a:ext cx="97307" cy="97320"/>
          </a:xfrm>
          <a:custGeom>
            <a:avLst/>
            <a:gdLst/>
            <a:ahLst/>
            <a:cxnLst/>
            <a:rect l="l" t="t" r="r" b="b"/>
            <a:pathLst>
              <a:path w="97307" h="97320">
                <a:moveTo>
                  <a:pt x="48653" y="0"/>
                </a:moveTo>
                <a:lnTo>
                  <a:pt x="42534" y="381"/>
                </a:lnTo>
                <a:lnTo>
                  <a:pt x="28900" y="4175"/>
                </a:lnTo>
                <a:lnTo>
                  <a:pt x="17201" y="11530"/>
                </a:lnTo>
                <a:lnTo>
                  <a:pt x="8064" y="21814"/>
                </a:lnTo>
                <a:lnTo>
                  <a:pt x="2121" y="34398"/>
                </a:lnTo>
                <a:lnTo>
                  <a:pt x="0" y="48653"/>
                </a:lnTo>
                <a:lnTo>
                  <a:pt x="382" y="54782"/>
                </a:lnTo>
                <a:lnTo>
                  <a:pt x="4178" y="68415"/>
                </a:lnTo>
                <a:lnTo>
                  <a:pt x="11533" y="80115"/>
                </a:lnTo>
                <a:lnTo>
                  <a:pt x="21817" y="89253"/>
                </a:lnTo>
                <a:lnTo>
                  <a:pt x="34400" y="95198"/>
                </a:lnTo>
                <a:lnTo>
                  <a:pt x="48653" y="97320"/>
                </a:lnTo>
                <a:lnTo>
                  <a:pt x="54782" y="96937"/>
                </a:lnTo>
                <a:lnTo>
                  <a:pt x="68413" y="93139"/>
                </a:lnTo>
                <a:lnTo>
                  <a:pt x="80110" y="85780"/>
                </a:lnTo>
                <a:lnTo>
                  <a:pt x="89244" y="75493"/>
                </a:lnTo>
                <a:lnTo>
                  <a:pt x="95186" y="62908"/>
                </a:lnTo>
                <a:lnTo>
                  <a:pt x="97307" y="48653"/>
                </a:lnTo>
                <a:lnTo>
                  <a:pt x="96926" y="42534"/>
                </a:lnTo>
                <a:lnTo>
                  <a:pt x="93131" y="28900"/>
                </a:lnTo>
                <a:lnTo>
                  <a:pt x="85777" y="17201"/>
                </a:lnTo>
                <a:lnTo>
                  <a:pt x="75492" y="8064"/>
                </a:lnTo>
                <a:lnTo>
                  <a:pt x="62908" y="2121"/>
                </a:lnTo>
                <a:lnTo>
                  <a:pt x="48653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74784" y="1232757"/>
            <a:ext cx="412947" cy="104426"/>
          </a:xfrm>
          <a:custGeom>
            <a:avLst/>
            <a:gdLst/>
            <a:ahLst/>
            <a:cxnLst/>
            <a:rect l="l" t="t" r="r" b="b"/>
            <a:pathLst>
              <a:path w="412947" h="104426">
                <a:moveTo>
                  <a:pt x="4357" y="22494"/>
                </a:moveTo>
                <a:lnTo>
                  <a:pt x="2890" y="25724"/>
                </a:lnTo>
                <a:lnTo>
                  <a:pt x="0" y="37951"/>
                </a:lnTo>
                <a:lnTo>
                  <a:pt x="835" y="50054"/>
                </a:lnTo>
                <a:lnTo>
                  <a:pt x="5076" y="61277"/>
                </a:lnTo>
                <a:lnTo>
                  <a:pt x="12402" y="70866"/>
                </a:lnTo>
                <a:lnTo>
                  <a:pt x="22494" y="78068"/>
                </a:lnTo>
                <a:lnTo>
                  <a:pt x="25724" y="79534"/>
                </a:lnTo>
                <a:lnTo>
                  <a:pt x="79242" y="101162"/>
                </a:lnTo>
                <a:lnTo>
                  <a:pt x="85656" y="103753"/>
                </a:lnTo>
                <a:lnTo>
                  <a:pt x="92311" y="104426"/>
                </a:lnTo>
                <a:lnTo>
                  <a:pt x="98749" y="103791"/>
                </a:lnTo>
                <a:lnTo>
                  <a:pt x="102610" y="104185"/>
                </a:lnTo>
                <a:lnTo>
                  <a:pt x="379381" y="104185"/>
                </a:lnTo>
                <a:lnTo>
                  <a:pt x="393288" y="101177"/>
                </a:lnTo>
                <a:lnTo>
                  <a:pt x="404361" y="93038"/>
                </a:lnTo>
                <a:lnTo>
                  <a:pt x="411280" y="81094"/>
                </a:lnTo>
                <a:lnTo>
                  <a:pt x="412947" y="70619"/>
                </a:lnTo>
                <a:lnTo>
                  <a:pt x="409942" y="56718"/>
                </a:lnTo>
                <a:lnTo>
                  <a:pt x="401806" y="45643"/>
                </a:lnTo>
                <a:lnTo>
                  <a:pt x="389861" y="38722"/>
                </a:lnTo>
                <a:lnTo>
                  <a:pt x="379381" y="37053"/>
                </a:lnTo>
                <a:lnTo>
                  <a:pt x="126804" y="37053"/>
                </a:lnTo>
                <a:lnTo>
                  <a:pt x="122524" y="31719"/>
                </a:lnTo>
                <a:lnTo>
                  <a:pt x="116999" y="27261"/>
                </a:lnTo>
                <a:lnTo>
                  <a:pt x="110205" y="24518"/>
                </a:lnTo>
                <a:lnTo>
                  <a:pt x="56700" y="2890"/>
                </a:lnTo>
                <a:lnTo>
                  <a:pt x="44473" y="0"/>
                </a:lnTo>
                <a:lnTo>
                  <a:pt x="32371" y="835"/>
                </a:lnTo>
                <a:lnTo>
                  <a:pt x="21148" y="5076"/>
                </a:lnTo>
                <a:lnTo>
                  <a:pt x="11558" y="12402"/>
                </a:lnTo>
                <a:lnTo>
                  <a:pt x="4357" y="2249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244664" y="1433765"/>
            <a:ext cx="167868" cy="144958"/>
          </a:xfrm>
          <a:custGeom>
            <a:avLst/>
            <a:gdLst/>
            <a:ahLst/>
            <a:cxnLst/>
            <a:rect l="l" t="t" r="r" b="b"/>
            <a:pathLst>
              <a:path w="167868" h="144958">
                <a:moveTo>
                  <a:pt x="61293" y="140874"/>
                </a:moveTo>
                <a:lnTo>
                  <a:pt x="74656" y="137386"/>
                </a:lnTo>
                <a:lnTo>
                  <a:pt x="85013" y="133884"/>
                </a:lnTo>
                <a:lnTo>
                  <a:pt x="90081" y="132157"/>
                </a:lnTo>
                <a:lnTo>
                  <a:pt x="99860" y="127585"/>
                </a:lnTo>
                <a:lnTo>
                  <a:pt x="106857" y="123648"/>
                </a:lnTo>
                <a:lnTo>
                  <a:pt x="117846" y="116951"/>
                </a:lnTo>
                <a:lnTo>
                  <a:pt x="128265" y="109456"/>
                </a:lnTo>
                <a:lnTo>
                  <a:pt x="138072" y="101207"/>
                </a:lnTo>
                <a:lnTo>
                  <a:pt x="147224" y="92246"/>
                </a:lnTo>
                <a:lnTo>
                  <a:pt x="155678" y="82617"/>
                </a:lnTo>
                <a:lnTo>
                  <a:pt x="163391" y="72362"/>
                </a:lnTo>
                <a:lnTo>
                  <a:pt x="167868" y="65571"/>
                </a:lnTo>
                <a:lnTo>
                  <a:pt x="115354" y="42050"/>
                </a:lnTo>
                <a:lnTo>
                  <a:pt x="97352" y="34026"/>
                </a:lnTo>
                <a:lnTo>
                  <a:pt x="81911" y="27217"/>
                </a:lnTo>
                <a:lnTo>
                  <a:pt x="70159" y="22115"/>
                </a:lnTo>
                <a:lnTo>
                  <a:pt x="63227" y="19213"/>
                </a:lnTo>
                <a:lnTo>
                  <a:pt x="56413" y="19190"/>
                </a:lnTo>
                <a:lnTo>
                  <a:pt x="53124" y="19609"/>
                </a:lnTo>
                <a:lnTo>
                  <a:pt x="45415" y="18060"/>
                </a:lnTo>
                <a:lnTo>
                  <a:pt x="39217" y="15723"/>
                </a:lnTo>
                <a:lnTo>
                  <a:pt x="26411" y="9191"/>
                </a:lnTo>
                <a:lnTo>
                  <a:pt x="18227" y="0"/>
                </a:lnTo>
                <a:lnTo>
                  <a:pt x="0" y="49950"/>
                </a:lnTo>
                <a:lnTo>
                  <a:pt x="55968" y="49950"/>
                </a:lnTo>
                <a:lnTo>
                  <a:pt x="60833" y="54852"/>
                </a:lnTo>
                <a:lnTo>
                  <a:pt x="60833" y="66904"/>
                </a:lnTo>
                <a:lnTo>
                  <a:pt x="55968" y="71794"/>
                </a:lnTo>
                <a:lnTo>
                  <a:pt x="0" y="71794"/>
                </a:lnTo>
                <a:lnTo>
                  <a:pt x="1504" y="143327"/>
                </a:lnTo>
                <a:lnTo>
                  <a:pt x="14361" y="144628"/>
                </a:lnTo>
                <a:lnTo>
                  <a:pt x="24955" y="144958"/>
                </a:lnTo>
                <a:lnTo>
                  <a:pt x="35353" y="144862"/>
                </a:lnTo>
                <a:lnTo>
                  <a:pt x="47829" y="143433"/>
                </a:lnTo>
                <a:lnTo>
                  <a:pt x="61293" y="140874"/>
                </a:lnTo>
                <a:close/>
              </a:path>
            </a:pathLst>
          </a:custGeom>
          <a:solidFill>
            <a:srgbClr val="BFC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057745" y="1125448"/>
            <a:ext cx="423748" cy="451643"/>
          </a:xfrm>
          <a:custGeom>
            <a:avLst/>
            <a:gdLst/>
            <a:ahLst/>
            <a:cxnLst/>
            <a:rect l="l" t="t" r="r" b="b"/>
            <a:pathLst>
              <a:path w="423748" h="451643">
                <a:moveTo>
                  <a:pt x="405518" y="197862"/>
                </a:moveTo>
                <a:lnTo>
                  <a:pt x="404964" y="197256"/>
                </a:lnTo>
                <a:lnTo>
                  <a:pt x="402158" y="198196"/>
                </a:lnTo>
                <a:lnTo>
                  <a:pt x="396836" y="198196"/>
                </a:lnTo>
                <a:lnTo>
                  <a:pt x="397535" y="191922"/>
                </a:lnTo>
                <a:lnTo>
                  <a:pt x="397941" y="185585"/>
                </a:lnTo>
                <a:lnTo>
                  <a:pt x="397941" y="179133"/>
                </a:lnTo>
                <a:lnTo>
                  <a:pt x="397324" y="164441"/>
                </a:lnTo>
                <a:lnTo>
                  <a:pt x="395506" y="150077"/>
                </a:lnTo>
                <a:lnTo>
                  <a:pt x="392533" y="136085"/>
                </a:lnTo>
                <a:lnTo>
                  <a:pt x="388455" y="122513"/>
                </a:lnTo>
                <a:lnTo>
                  <a:pt x="383318" y="109406"/>
                </a:lnTo>
                <a:lnTo>
                  <a:pt x="377171" y="96811"/>
                </a:lnTo>
                <a:lnTo>
                  <a:pt x="370062" y="84773"/>
                </a:lnTo>
                <a:lnTo>
                  <a:pt x="362038" y="73339"/>
                </a:lnTo>
                <a:lnTo>
                  <a:pt x="353148" y="62555"/>
                </a:lnTo>
                <a:lnTo>
                  <a:pt x="343439" y="52466"/>
                </a:lnTo>
                <a:lnTo>
                  <a:pt x="332960" y="43120"/>
                </a:lnTo>
                <a:lnTo>
                  <a:pt x="321757" y="34562"/>
                </a:lnTo>
                <a:lnTo>
                  <a:pt x="309880" y="26838"/>
                </a:lnTo>
                <a:lnTo>
                  <a:pt x="297375" y="19994"/>
                </a:lnTo>
                <a:lnTo>
                  <a:pt x="284291" y="14077"/>
                </a:lnTo>
                <a:lnTo>
                  <a:pt x="270676" y="9132"/>
                </a:lnTo>
                <a:lnTo>
                  <a:pt x="256578" y="5206"/>
                </a:lnTo>
                <a:lnTo>
                  <a:pt x="242044" y="2344"/>
                </a:lnTo>
                <a:lnTo>
                  <a:pt x="227122" y="593"/>
                </a:lnTo>
                <a:lnTo>
                  <a:pt x="211861" y="0"/>
                </a:lnTo>
                <a:lnTo>
                  <a:pt x="196600" y="593"/>
                </a:lnTo>
                <a:lnTo>
                  <a:pt x="181678" y="2344"/>
                </a:lnTo>
                <a:lnTo>
                  <a:pt x="167144" y="5206"/>
                </a:lnTo>
                <a:lnTo>
                  <a:pt x="153045" y="9132"/>
                </a:lnTo>
                <a:lnTo>
                  <a:pt x="139430" y="14077"/>
                </a:lnTo>
                <a:lnTo>
                  <a:pt x="126347" y="19994"/>
                </a:lnTo>
                <a:lnTo>
                  <a:pt x="113842" y="26838"/>
                </a:lnTo>
                <a:lnTo>
                  <a:pt x="101965" y="34562"/>
                </a:lnTo>
                <a:lnTo>
                  <a:pt x="90762" y="43120"/>
                </a:lnTo>
                <a:lnTo>
                  <a:pt x="80283" y="52466"/>
                </a:lnTo>
                <a:lnTo>
                  <a:pt x="70574" y="62555"/>
                </a:lnTo>
                <a:lnTo>
                  <a:pt x="61684" y="73339"/>
                </a:lnTo>
                <a:lnTo>
                  <a:pt x="53660" y="84773"/>
                </a:lnTo>
                <a:lnTo>
                  <a:pt x="46551" y="96811"/>
                </a:lnTo>
                <a:lnTo>
                  <a:pt x="40404" y="109406"/>
                </a:lnTo>
                <a:lnTo>
                  <a:pt x="35267" y="122513"/>
                </a:lnTo>
                <a:lnTo>
                  <a:pt x="31189" y="136085"/>
                </a:lnTo>
                <a:lnTo>
                  <a:pt x="28216" y="150077"/>
                </a:lnTo>
                <a:lnTo>
                  <a:pt x="26397" y="164441"/>
                </a:lnTo>
                <a:lnTo>
                  <a:pt x="25781" y="179133"/>
                </a:lnTo>
                <a:lnTo>
                  <a:pt x="25781" y="185572"/>
                </a:lnTo>
                <a:lnTo>
                  <a:pt x="26149" y="191935"/>
                </a:lnTo>
                <a:lnTo>
                  <a:pt x="26835" y="198196"/>
                </a:lnTo>
                <a:lnTo>
                  <a:pt x="23152" y="198196"/>
                </a:lnTo>
                <a:lnTo>
                  <a:pt x="20129" y="197878"/>
                </a:lnTo>
                <a:lnTo>
                  <a:pt x="19088" y="197396"/>
                </a:lnTo>
                <a:lnTo>
                  <a:pt x="16179" y="200088"/>
                </a:lnTo>
                <a:lnTo>
                  <a:pt x="12953" y="203568"/>
                </a:lnTo>
                <a:lnTo>
                  <a:pt x="7748" y="211535"/>
                </a:lnTo>
                <a:lnTo>
                  <a:pt x="3131" y="223542"/>
                </a:lnTo>
                <a:lnTo>
                  <a:pt x="336" y="238274"/>
                </a:lnTo>
                <a:lnTo>
                  <a:pt x="0" y="245338"/>
                </a:lnTo>
                <a:lnTo>
                  <a:pt x="1764" y="261425"/>
                </a:lnTo>
                <a:lnTo>
                  <a:pt x="6450" y="276030"/>
                </a:lnTo>
                <a:lnTo>
                  <a:pt x="13142" y="288541"/>
                </a:lnTo>
                <a:lnTo>
                  <a:pt x="20928" y="298347"/>
                </a:lnTo>
                <a:lnTo>
                  <a:pt x="28894" y="304834"/>
                </a:lnTo>
                <a:lnTo>
                  <a:pt x="32245" y="306489"/>
                </a:lnTo>
                <a:lnTo>
                  <a:pt x="40024" y="313254"/>
                </a:lnTo>
                <a:lnTo>
                  <a:pt x="46524" y="325571"/>
                </a:lnTo>
                <a:lnTo>
                  <a:pt x="49707" y="337477"/>
                </a:lnTo>
                <a:lnTo>
                  <a:pt x="50861" y="346368"/>
                </a:lnTo>
                <a:lnTo>
                  <a:pt x="54087" y="355979"/>
                </a:lnTo>
                <a:lnTo>
                  <a:pt x="59209" y="366103"/>
                </a:lnTo>
                <a:lnTo>
                  <a:pt x="66048" y="376529"/>
                </a:lnTo>
                <a:lnTo>
                  <a:pt x="74427" y="387048"/>
                </a:lnTo>
                <a:lnTo>
                  <a:pt x="84169" y="397452"/>
                </a:lnTo>
                <a:lnTo>
                  <a:pt x="95097" y="407532"/>
                </a:lnTo>
                <a:lnTo>
                  <a:pt x="107033" y="417077"/>
                </a:lnTo>
                <a:lnTo>
                  <a:pt x="119799" y="425880"/>
                </a:lnTo>
                <a:lnTo>
                  <a:pt x="129984" y="431965"/>
                </a:lnTo>
                <a:lnTo>
                  <a:pt x="134454" y="434720"/>
                </a:lnTo>
                <a:lnTo>
                  <a:pt x="144233" y="439292"/>
                </a:lnTo>
                <a:lnTo>
                  <a:pt x="151815" y="442201"/>
                </a:lnTo>
                <a:lnTo>
                  <a:pt x="163654" y="446232"/>
                </a:lnTo>
                <a:lnTo>
                  <a:pt x="175869" y="449393"/>
                </a:lnTo>
                <a:lnTo>
                  <a:pt x="188423" y="451643"/>
                </a:lnTo>
                <a:lnTo>
                  <a:pt x="186918" y="380110"/>
                </a:lnTo>
                <a:lnTo>
                  <a:pt x="180860" y="380110"/>
                </a:lnTo>
                <a:lnTo>
                  <a:pt x="175996" y="375221"/>
                </a:lnTo>
                <a:lnTo>
                  <a:pt x="175996" y="363169"/>
                </a:lnTo>
                <a:lnTo>
                  <a:pt x="180860" y="358266"/>
                </a:lnTo>
                <a:lnTo>
                  <a:pt x="186918" y="358266"/>
                </a:lnTo>
                <a:lnTo>
                  <a:pt x="205146" y="308316"/>
                </a:lnTo>
                <a:lnTo>
                  <a:pt x="202774" y="298050"/>
                </a:lnTo>
                <a:lnTo>
                  <a:pt x="203682" y="294093"/>
                </a:lnTo>
                <a:lnTo>
                  <a:pt x="209408" y="286346"/>
                </a:lnTo>
                <a:lnTo>
                  <a:pt x="220589" y="283077"/>
                </a:lnTo>
                <a:lnTo>
                  <a:pt x="235175" y="284720"/>
                </a:lnTo>
                <a:lnTo>
                  <a:pt x="240309" y="286384"/>
                </a:lnTo>
                <a:lnTo>
                  <a:pt x="244957" y="287807"/>
                </a:lnTo>
                <a:lnTo>
                  <a:pt x="252006" y="291922"/>
                </a:lnTo>
                <a:lnTo>
                  <a:pt x="256057" y="295579"/>
                </a:lnTo>
                <a:lnTo>
                  <a:pt x="260413" y="299516"/>
                </a:lnTo>
                <a:lnTo>
                  <a:pt x="262458" y="303402"/>
                </a:lnTo>
                <a:lnTo>
                  <a:pt x="263283" y="306793"/>
                </a:lnTo>
                <a:lnTo>
                  <a:pt x="314629" y="329806"/>
                </a:lnTo>
                <a:lnTo>
                  <a:pt x="332141" y="337200"/>
                </a:lnTo>
                <a:lnTo>
                  <a:pt x="347421" y="342788"/>
                </a:lnTo>
                <a:lnTo>
                  <a:pt x="359367" y="346235"/>
                </a:lnTo>
                <a:lnTo>
                  <a:pt x="366873" y="347206"/>
                </a:lnTo>
                <a:lnTo>
                  <a:pt x="368858" y="346328"/>
                </a:lnTo>
                <a:lnTo>
                  <a:pt x="373051" y="334621"/>
                </a:lnTo>
                <a:lnTo>
                  <a:pt x="376526" y="321545"/>
                </a:lnTo>
                <a:lnTo>
                  <a:pt x="377037" y="318820"/>
                </a:lnTo>
                <a:lnTo>
                  <a:pt x="377672" y="314832"/>
                </a:lnTo>
                <a:lnTo>
                  <a:pt x="384149" y="309308"/>
                </a:lnTo>
                <a:lnTo>
                  <a:pt x="391502" y="306489"/>
                </a:lnTo>
                <a:lnTo>
                  <a:pt x="399255" y="301669"/>
                </a:lnTo>
                <a:lnTo>
                  <a:pt x="407233" y="293259"/>
                </a:lnTo>
                <a:lnTo>
                  <a:pt x="414523" y="281872"/>
                </a:lnTo>
                <a:lnTo>
                  <a:pt x="420211" y="268120"/>
                </a:lnTo>
                <a:lnTo>
                  <a:pt x="423384" y="252615"/>
                </a:lnTo>
                <a:lnTo>
                  <a:pt x="423748" y="245338"/>
                </a:lnTo>
                <a:lnTo>
                  <a:pt x="422494" y="231989"/>
                </a:lnTo>
                <a:lnTo>
                  <a:pt x="418886" y="219471"/>
                </a:lnTo>
                <a:lnTo>
                  <a:pt x="413151" y="208016"/>
                </a:lnTo>
                <a:lnTo>
                  <a:pt x="405518" y="197862"/>
                </a:lnTo>
                <a:close/>
              </a:path>
            </a:pathLst>
          </a:custGeom>
          <a:solidFill>
            <a:srgbClr val="BFCEE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284892" y="1425606"/>
            <a:ext cx="242976" cy="115087"/>
          </a:xfrm>
          <a:custGeom>
            <a:avLst/>
            <a:gdLst/>
            <a:ahLst/>
            <a:cxnLst/>
            <a:rect l="l" t="t" r="r" b="b"/>
            <a:pathLst>
              <a:path w="242976" h="115087">
                <a:moveTo>
                  <a:pt x="236651" y="115087"/>
                </a:moveTo>
                <a:lnTo>
                  <a:pt x="238772" y="115087"/>
                </a:lnTo>
                <a:lnTo>
                  <a:pt x="241719" y="111798"/>
                </a:lnTo>
                <a:lnTo>
                  <a:pt x="242976" y="109004"/>
                </a:lnTo>
                <a:lnTo>
                  <a:pt x="241719" y="105714"/>
                </a:lnTo>
                <a:lnTo>
                  <a:pt x="238925" y="104457"/>
                </a:lnTo>
                <a:lnTo>
                  <a:pt x="8597" y="1257"/>
                </a:lnTo>
                <a:lnTo>
                  <a:pt x="5791" y="0"/>
                </a:lnTo>
                <a:lnTo>
                  <a:pt x="2501" y="1257"/>
                </a:lnTo>
                <a:lnTo>
                  <a:pt x="1244" y="4064"/>
                </a:lnTo>
                <a:lnTo>
                  <a:pt x="0" y="6858"/>
                </a:lnTo>
                <a:lnTo>
                  <a:pt x="1244" y="10147"/>
                </a:lnTo>
                <a:lnTo>
                  <a:pt x="4051" y="11404"/>
                </a:lnTo>
                <a:lnTo>
                  <a:pt x="234378" y="114604"/>
                </a:lnTo>
                <a:lnTo>
                  <a:pt x="236651" y="11508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268276" y="1417390"/>
            <a:ext cx="45632" cy="27791"/>
          </a:xfrm>
          <a:custGeom>
            <a:avLst/>
            <a:gdLst/>
            <a:ahLst/>
            <a:cxnLst/>
            <a:rect l="l" t="t" r="r" b="b"/>
            <a:pathLst>
              <a:path w="45632" h="27791">
                <a:moveTo>
                  <a:pt x="32983" y="27613"/>
                </a:moveTo>
                <a:lnTo>
                  <a:pt x="38571" y="27613"/>
                </a:lnTo>
                <a:lnTo>
                  <a:pt x="43168" y="25899"/>
                </a:lnTo>
                <a:lnTo>
                  <a:pt x="44794" y="21594"/>
                </a:lnTo>
                <a:lnTo>
                  <a:pt x="45632" y="19384"/>
                </a:lnTo>
                <a:lnTo>
                  <a:pt x="43575" y="13986"/>
                </a:lnTo>
                <a:lnTo>
                  <a:pt x="40209" y="9529"/>
                </a:lnTo>
                <a:lnTo>
                  <a:pt x="36933" y="6569"/>
                </a:lnTo>
                <a:lnTo>
                  <a:pt x="31015" y="3140"/>
                </a:lnTo>
                <a:lnTo>
                  <a:pt x="26976" y="1870"/>
                </a:lnTo>
                <a:lnTo>
                  <a:pt x="23330" y="714"/>
                </a:lnTo>
                <a:lnTo>
                  <a:pt x="9671" y="0"/>
                </a:lnTo>
                <a:lnTo>
                  <a:pt x="573" y="4944"/>
                </a:lnTo>
                <a:lnTo>
                  <a:pt x="0" y="9147"/>
                </a:lnTo>
                <a:lnTo>
                  <a:pt x="5467" y="18425"/>
                </a:lnTo>
                <a:lnTo>
                  <a:pt x="18391" y="24667"/>
                </a:lnTo>
                <a:lnTo>
                  <a:pt x="23191" y="26470"/>
                </a:lnTo>
                <a:lnTo>
                  <a:pt x="29719" y="27791"/>
                </a:lnTo>
                <a:lnTo>
                  <a:pt x="32983" y="27613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40927" y="1888357"/>
            <a:ext cx="2697289" cy="372922"/>
          </a:xfrm>
          <a:custGeom>
            <a:avLst/>
            <a:gdLst/>
            <a:ahLst/>
            <a:cxnLst/>
            <a:rect l="l" t="t" r="r" b="b"/>
            <a:pathLst>
              <a:path w="2697289" h="372922">
                <a:moveTo>
                  <a:pt x="119011" y="0"/>
                </a:moveTo>
                <a:lnTo>
                  <a:pt x="76764" y="7718"/>
                </a:lnTo>
                <a:lnTo>
                  <a:pt x="41182" y="28977"/>
                </a:lnTo>
                <a:lnTo>
                  <a:pt x="15111" y="60933"/>
                </a:lnTo>
                <a:lnTo>
                  <a:pt x="1393" y="100743"/>
                </a:lnTo>
                <a:lnTo>
                  <a:pt x="0" y="253911"/>
                </a:lnTo>
                <a:lnTo>
                  <a:pt x="892" y="268558"/>
                </a:lnTo>
                <a:lnTo>
                  <a:pt x="13440" y="308900"/>
                </a:lnTo>
                <a:lnTo>
                  <a:pt x="38581" y="341627"/>
                </a:lnTo>
                <a:lnTo>
                  <a:pt x="73471" y="363896"/>
                </a:lnTo>
                <a:lnTo>
                  <a:pt x="115267" y="372865"/>
                </a:lnTo>
                <a:lnTo>
                  <a:pt x="2578277" y="372922"/>
                </a:lnTo>
                <a:lnTo>
                  <a:pt x="2592927" y="372030"/>
                </a:lnTo>
                <a:lnTo>
                  <a:pt x="2633272" y="359482"/>
                </a:lnTo>
                <a:lnTo>
                  <a:pt x="2665998" y="334341"/>
                </a:lnTo>
                <a:lnTo>
                  <a:pt x="2688265" y="299451"/>
                </a:lnTo>
                <a:lnTo>
                  <a:pt x="2697231" y="257655"/>
                </a:lnTo>
                <a:lnTo>
                  <a:pt x="2697289" y="119011"/>
                </a:lnTo>
                <a:lnTo>
                  <a:pt x="2696397" y="104363"/>
                </a:lnTo>
                <a:lnTo>
                  <a:pt x="2683851" y="64022"/>
                </a:lnTo>
                <a:lnTo>
                  <a:pt x="2658713" y="31295"/>
                </a:lnTo>
                <a:lnTo>
                  <a:pt x="2623823" y="9025"/>
                </a:lnTo>
                <a:lnTo>
                  <a:pt x="2582022" y="57"/>
                </a:lnTo>
                <a:lnTo>
                  <a:pt x="119011" y="0"/>
                </a:lnTo>
                <a:close/>
              </a:path>
            </a:pathLst>
          </a:custGeom>
          <a:solidFill>
            <a:srgbClr val="BFCEE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3" name="object 153"/>
          <p:cNvSpPr/>
          <p:nvPr/>
        </p:nvSpPr>
        <p:spPr>
          <a:xfrm>
            <a:off x="840917" y="1888357"/>
            <a:ext cx="2697289" cy="372922"/>
          </a:xfrm>
          <a:custGeom>
            <a:avLst/>
            <a:gdLst/>
            <a:ahLst/>
            <a:cxnLst/>
            <a:rect l="l" t="t" r="r" b="b"/>
            <a:pathLst>
              <a:path w="2697289" h="372922">
                <a:moveTo>
                  <a:pt x="119011" y="0"/>
                </a:moveTo>
                <a:lnTo>
                  <a:pt x="76764" y="7718"/>
                </a:lnTo>
                <a:lnTo>
                  <a:pt x="41182" y="28977"/>
                </a:lnTo>
                <a:lnTo>
                  <a:pt x="15111" y="60933"/>
                </a:lnTo>
                <a:lnTo>
                  <a:pt x="1393" y="100743"/>
                </a:lnTo>
                <a:lnTo>
                  <a:pt x="0" y="119011"/>
                </a:lnTo>
                <a:lnTo>
                  <a:pt x="0" y="253911"/>
                </a:lnTo>
                <a:lnTo>
                  <a:pt x="7718" y="296158"/>
                </a:lnTo>
                <a:lnTo>
                  <a:pt x="28977" y="331740"/>
                </a:lnTo>
                <a:lnTo>
                  <a:pt x="60933" y="357811"/>
                </a:lnTo>
                <a:lnTo>
                  <a:pt x="100743" y="371529"/>
                </a:lnTo>
                <a:lnTo>
                  <a:pt x="119011" y="372922"/>
                </a:lnTo>
                <a:lnTo>
                  <a:pt x="2578277" y="372922"/>
                </a:lnTo>
                <a:lnTo>
                  <a:pt x="2620530" y="365204"/>
                </a:lnTo>
                <a:lnTo>
                  <a:pt x="2656111" y="343945"/>
                </a:lnTo>
                <a:lnTo>
                  <a:pt x="2682180" y="311989"/>
                </a:lnTo>
                <a:lnTo>
                  <a:pt x="2695896" y="272179"/>
                </a:lnTo>
                <a:lnTo>
                  <a:pt x="2697289" y="253911"/>
                </a:lnTo>
                <a:lnTo>
                  <a:pt x="2697289" y="119011"/>
                </a:lnTo>
                <a:lnTo>
                  <a:pt x="2689572" y="76764"/>
                </a:lnTo>
                <a:lnTo>
                  <a:pt x="2668316" y="41182"/>
                </a:lnTo>
                <a:lnTo>
                  <a:pt x="2636361" y="15111"/>
                </a:lnTo>
                <a:lnTo>
                  <a:pt x="2596548" y="1393"/>
                </a:lnTo>
                <a:lnTo>
                  <a:pt x="2578277" y="0"/>
                </a:lnTo>
                <a:lnTo>
                  <a:pt x="119011" y="0"/>
                </a:lnTo>
                <a:close/>
              </a:path>
            </a:pathLst>
          </a:custGeom>
          <a:ln w="29083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92788" y="1953241"/>
            <a:ext cx="339610" cy="242747"/>
          </a:xfrm>
          <a:custGeom>
            <a:avLst/>
            <a:gdLst/>
            <a:ahLst/>
            <a:cxnLst/>
            <a:rect l="l" t="t" r="r" b="b"/>
            <a:pathLst>
              <a:path w="339610" h="242747">
                <a:moveTo>
                  <a:pt x="335724" y="112560"/>
                </a:moveTo>
                <a:lnTo>
                  <a:pt x="228079" y="4914"/>
                </a:lnTo>
                <a:lnTo>
                  <a:pt x="224307" y="1142"/>
                </a:lnTo>
                <a:lnTo>
                  <a:pt x="218630" y="0"/>
                </a:lnTo>
                <a:lnTo>
                  <a:pt x="213690" y="2044"/>
                </a:lnTo>
                <a:lnTo>
                  <a:pt x="208749" y="4089"/>
                </a:lnTo>
                <a:lnTo>
                  <a:pt x="205536" y="8915"/>
                </a:lnTo>
                <a:lnTo>
                  <a:pt x="205536" y="14249"/>
                </a:lnTo>
                <a:lnTo>
                  <a:pt x="213817" y="71716"/>
                </a:lnTo>
                <a:lnTo>
                  <a:pt x="50177" y="71716"/>
                </a:lnTo>
                <a:lnTo>
                  <a:pt x="35901" y="73776"/>
                </a:lnTo>
                <a:lnTo>
                  <a:pt x="23226" y="79562"/>
                </a:lnTo>
                <a:lnTo>
                  <a:pt x="12743" y="88480"/>
                </a:lnTo>
                <a:lnTo>
                  <a:pt x="5045" y="99939"/>
                </a:lnTo>
                <a:lnTo>
                  <a:pt x="725" y="113346"/>
                </a:lnTo>
                <a:lnTo>
                  <a:pt x="0" y="121894"/>
                </a:lnTo>
                <a:lnTo>
                  <a:pt x="2060" y="136170"/>
                </a:lnTo>
                <a:lnTo>
                  <a:pt x="7845" y="148845"/>
                </a:lnTo>
                <a:lnTo>
                  <a:pt x="16763" y="159328"/>
                </a:lnTo>
                <a:lnTo>
                  <a:pt x="28222" y="167026"/>
                </a:lnTo>
                <a:lnTo>
                  <a:pt x="41629" y="171347"/>
                </a:lnTo>
                <a:lnTo>
                  <a:pt x="50177" y="172072"/>
                </a:lnTo>
                <a:lnTo>
                  <a:pt x="213817" y="172072"/>
                </a:lnTo>
                <a:lnTo>
                  <a:pt x="205536" y="229539"/>
                </a:lnTo>
                <a:lnTo>
                  <a:pt x="205536" y="234886"/>
                </a:lnTo>
                <a:lnTo>
                  <a:pt x="208749" y="239712"/>
                </a:lnTo>
                <a:lnTo>
                  <a:pt x="213690" y="241757"/>
                </a:lnTo>
                <a:lnTo>
                  <a:pt x="217030" y="242747"/>
                </a:lnTo>
                <a:lnTo>
                  <a:pt x="222173" y="242747"/>
                </a:lnTo>
                <a:lnTo>
                  <a:pt x="225552" y="241414"/>
                </a:lnTo>
                <a:lnTo>
                  <a:pt x="228079" y="238886"/>
                </a:lnTo>
                <a:lnTo>
                  <a:pt x="335724" y="131229"/>
                </a:lnTo>
                <a:lnTo>
                  <a:pt x="338188" y="128765"/>
                </a:lnTo>
                <a:lnTo>
                  <a:pt x="339610" y="125374"/>
                </a:lnTo>
                <a:lnTo>
                  <a:pt x="339610" y="118414"/>
                </a:lnTo>
                <a:lnTo>
                  <a:pt x="338188" y="114998"/>
                </a:lnTo>
                <a:lnTo>
                  <a:pt x="335724" y="112560"/>
                </a:lnTo>
                <a:close/>
              </a:path>
            </a:pathLst>
          </a:custGeom>
          <a:solidFill>
            <a:srgbClr val="8DAC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295611" y="1656563"/>
            <a:ext cx="3289046" cy="3787109"/>
          </a:xfrm>
          <a:custGeom>
            <a:avLst/>
            <a:gdLst/>
            <a:ahLst/>
            <a:cxnLst/>
            <a:rect l="l" t="t" r="r" b="b"/>
            <a:pathLst>
              <a:path w="3289046" h="4146105">
                <a:moveTo>
                  <a:pt x="3180867" y="4146105"/>
                </a:moveTo>
                <a:lnTo>
                  <a:pt x="3225774" y="4137818"/>
                </a:lnTo>
                <a:lnTo>
                  <a:pt x="3261507" y="4115395"/>
                </a:lnTo>
                <a:lnTo>
                  <a:pt x="3283770" y="4082495"/>
                </a:lnTo>
                <a:lnTo>
                  <a:pt x="3289046" y="0"/>
                </a:lnTo>
                <a:lnTo>
                  <a:pt x="0" y="0"/>
                </a:lnTo>
                <a:lnTo>
                  <a:pt x="0" y="4054005"/>
                </a:lnTo>
                <a:lnTo>
                  <a:pt x="1134" y="4067391"/>
                </a:lnTo>
                <a:lnTo>
                  <a:pt x="16877" y="4103428"/>
                </a:lnTo>
                <a:lnTo>
                  <a:pt x="47792" y="4130433"/>
                </a:lnTo>
                <a:lnTo>
                  <a:pt x="89585" y="4144750"/>
                </a:lnTo>
                <a:lnTo>
                  <a:pt x="3180867" y="4146105"/>
                </a:lnTo>
                <a:close/>
              </a:path>
            </a:pathLst>
          </a:custGeom>
          <a:solidFill>
            <a:srgbClr val="67BC50">
              <a:alpha val="13000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295717" y="1029559"/>
            <a:ext cx="3289046" cy="628345"/>
          </a:xfrm>
          <a:custGeom>
            <a:avLst/>
            <a:gdLst/>
            <a:ahLst/>
            <a:cxnLst/>
            <a:rect l="l" t="t" r="r" b="b"/>
            <a:pathLst>
              <a:path w="3289046" h="628345">
                <a:moveTo>
                  <a:pt x="108178" y="0"/>
                </a:moveTo>
                <a:lnTo>
                  <a:pt x="66221" y="8438"/>
                </a:lnTo>
                <a:lnTo>
                  <a:pt x="31912" y="31461"/>
                </a:lnTo>
                <a:lnTo>
                  <a:pt x="8692" y="65625"/>
                </a:lnTo>
                <a:lnTo>
                  <a:pt x="2" y="107490"/>
                </a:lnTo>
                <a:lnTo>
                  <a:pt x="0" y="628345"/>
                </a:lnTo>
                <a:lnTo>
                  <a:pt x="3289046" y="628345"/>
                </a:lnTo>
                <a:lnTo>
                  <a:pt x="3289046" y="108178"/>
                </a:lnTo>
                <a:lnTo>
                  <a:pt x="3288066" y="93555"/>
                </a:lnTo>
                <a:lnTo>
                  <a:pt x="3274386" y="53765"/>
                </a:lnTo>
                <a:lnTo>
                  <a:pt x="3247270" y="22770"/>
                </a:lnTo>
                <a:lnTo>
                  <a:pt x="3210155" y="4011"/>
                </a:lnTo>
                <a:lnTo>
                  <a:pt x="108178" y="0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644829" y="2607901"/>
            <a:ext cx="2610599" cy="1483143"/>
          </a:xfrm>
          <a:custGeom>
            <a:avLst/>
            <a:gdLst/>
            <a:ahLst/>
            <a:cxnLst/>
            <a:rect l="l" t="t" r="r" b="b"/>
            <a:pathLst>
              <a:path w="2610599" h="2492413">
                <a:moveTo>
                  <a:pt x="119011" y="0"/>
                </a:moveTo>
                <a:lnTo>
                  <a:pt x="74121" y="12752"/>
                </a:lnTo>
                <a:lnTo>
                  <a:pt x="37045" y="47652"/>
                </a:lnTo>
                <a:lnTo>
                  <a:pt x="16448" y="85334"/>
                </a:lnTo>
                <a:lnTo>
                  <a:pt x="3652" y="130519"/>
                </a:lnTo>
                <a:lnTo>
                  <a:pt x="0" y="173291"/>
                </a:lnTo>
                <a:lnTo>
                  <a:pt x="0" y="2319134"/>
                </a:lnTo>
                <a:lnTo>
                  <a:pt x="5008" y="2369027"/>
                </a:lnTo>
                <a:lnTo>
                  <a:pt x="19060" y="2413227"/>
                </a:lnTo>
                <a:lnTo>
                  <a:pt x="40696" y="2449608"/>
                </a:lnTo>
                <a:lnTo>
                  <a:pt x="68457" y="2476045"/>
                </a:lnTo>
                <a:lnTo>
                  <a:pt x="112477" y="2492156"/>
                </a:lnTo>
                <a:lnTo>
                  <a:pt x="119011" y="2492413"/>
                </a:lnTo>
                <a:lnTo>
                  <a:pt x="2491574" y="2492413"/>
                </a:lnTo>
                <a:lnTo>
                  <a:pt x="2536473" y="2479660"/>
                </a:lnTo>
                <a:lnTo>
                  <a:pt x="2573552" y="2444760"/>
                </a:lnTo>
                <a:lnTo>
                  <a:pt x="2594150" y="2407079"/>
                </a:lnTo>
                <a:lnTo>
                  <a:pt x="2606946" y="2361897"/>
                </a:lnTo>
                <a:lnTo>
                  <a:pt x="2610599" y="2319134"/>
                </a:lnTo>
                <a:lnTo>
                  <a:pt x="2610599" y="173291"/>
                </a:lnTo>
                <a:lnTo>
                  <a:pt x="2605591" y="123396"/>
                </a:lnTo>
                <a:lnTo>
                  <a:pt x="2591541" y="79195"/>
                </a:lnTo>
                <a:lnTo>
                  <a:pt x="2569906" y="42814"/>
                </a:lnTo>
                <a:lnTo>
                  <a:pt x="2542146" y="16374"/>
                </a:lnTo>
                <a:lnTo>
                  <a:pt x="2498126" y="258"/>
                </a:lnTo>
                <a:lnTo>
                  <a:pt x="2491574" y="0"/>
                </a:lnTo>
                <a:lnTo>
                  <a:pt x="119011" y="0"/>
                </a:lnTo>
                <a:close/>
              </a:path>
            </a:pathLst>
          </a:custGeom>
          <a:ln w="29083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041959" y="1719227"/>
            <a:ext cx="31788" cy="68986"/>
          </a:xfrm>
          <a:custGeom>
            <a:avLst/>
            <a:gdLst/>
            <a:ahLst/>
            <a:cxnLst/>
            <a:rect l="l" t="t" r="r" b="b"/>
            <a:pathLst>
              <a:path w="31788" h="68986">
                <a:moveTo>
                  <a:pt x="31788" y="15887"/>
                </a:moveTo>
                <a:lnTo>
                  <a:pt x="31788" y="7111"/>
                </a:lnTo>
                <a:lnTo>
                  <a:pt x="24676" y="0"/>
                </a:lnTo>
                <a:lnTo>
                  <a:pt x="7112" y="0"/>
                </a:lnTo>
                <a:lnTo>
                  <a:pt x="0" y="7111"/>
                </a:lnTo>
                <a:lnTo>
                  <a:pt x="0" y="61874"/>
                </a:lnTo>
                <a:lnTo>
                  <a:pt x="7112" y="68986"/>
                </a:lnTo>
                <a:lnTo>
                  <a:pt x="24676" y="68986"/>
                </a:lnTo>
                <a:lnTo>
                  <a:pt x="31788" y="61874"/>
                </a:lnTo>
                <a:lnTo>
                  <a:pt x="31788" y="15887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961252" y="1776199"/>
            <a:ext cx="59011" cy="49805"/>
          </a:xfrm>
          <a:custGeom>
            <a:avLst/>
            <a:gdLst/>
            <a:ahLst/>
            <a:cxnLst/>
            <a:rect l="l" t="t" r="r" b="b"/>
            <a:pathLst>
              <a:path w="59011" h="49805">
                <a:moveTo>
                  <a:pt x="24419" y="2436"/>
                </a:moveTo>
                <a:lnTo>
                  <a:pt x="12853" y="0"/>
                </a:lnTo>
                <a:lnTo>
                  <a:pt x="2839" y="6205"/>
                </a:lnTo>
                <a:lnTo>
                  <a:pt x="2435" y="6779"/>
                </a:lnTo>
                <a:lnTo>
                  <a:pt x="0" y="18352"/>
                </a:lnTo>
                <a:lnTo>
                  <a:pt x="6211" y="28356"/>
                </a:lnTo>
                <a:lnTo>
                  <a:pt x="6791" y="28763"/>
                </a:lnTo>
                <a:lnTo>
                  <a:pt x="34592" y="47369"/>
                </a:lnTo>
                <a:lnTo>
                  <a:pt x="46162" y="49805"/>
                </a:lnTo>
                <a:lnTo>
                  <a:pt x="56171" y="43599"/>
                </a:lnTo>
                <a:lnTo>
                  <a:pt x="56575" y="43025"/>
                </a:lnTo>
                <a:lnTo>
                  <a:pt x="59011" y="31458"/>
                </a:lnTo>
                <a:lnTo>
                  <a:pt x="52800" y="21449"/>
                </a:lnTo>
                <a:lnTo>
                  <a:pt x="52219" y="21042"/>
                </a:lnTo>
                <a:lnTo>
                  <a:pt x="24419" y="2436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097430" y="1772575"/>
            <a:ext cx="58759" cy="49555"/>
          </a:xfrm>
          <a:custGeom>
            <a:avLst/>
            <a:gdLst/>
            <a:ahLst/>
            <a:cxnLst/>
            <a:rect l="l" t="t" r="r" b="b"/>
            <a:pathLst>
              <a:path w="58759" h="49555">
                <a:moveTo>
                  <a:pt x="52103" y="28637"/>
                </a:moveTo>
                <a:lnTo>
                  <a:pt x="58759" y="18872"/>
                </a:lnTo>
                <a:lnTo>
                  <a:pt x="56831" y="7256"/>
                </a:lnTo>
                <a:lnTo>
                  <a:pt x="56446" y="6654"/>
                </a:lnTo>
                <a:lnTo>
                  <a:pt x="46676" y="0"/>
                </a:lnTo>
                <a:lnTo>
                  <a:pt x="35057" y="1938"/>
                </a:lnTo>
                <a:lnTo>
                  <a:pt x="34475" y="2310"/>
                </a:lnTo>
                <a:lnTo>
                  <a:pt x="6662" y="20916"/>
                </a:lnTo>
                <a:lnTo>
                  <a:pt x="0" y="30680"/>
                </a:lnTo>
                <a:lnTo>
                  <a:pt x="1939" y="42293"/>
                </a:lnTo>
                <a:lnTo>
                  <a:pt x="2319" y="42887"/>
                </a:lnTo>
                <a:lnTo>
                  <a:pt x="12080" y="49555"/>
                </a:lnTo>
                <a:lnTo>
                  <a:pt x="23690" y="47626"/>
                </a:lnTo>
                <a:lnTo>
                  <a:pt x="24290" y="47243"/>
                </a:lnTo>
                <a:lnTo>
                  <a:pt x="52103" y="28637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9122346" y="1970380"/>
            <a:ext cx="387070" cy="428739"/>
          </a:xfrm>
          <a:custGeom>
            <a:avLst/>
            <a:gdLst/>
            <a:ahLst/>
            <a:cxnLst/>
            <a:rect l="l" t="t" r="r" b="b"/>
            <a:pathLst>
              <a:path w="387070" h="428739">
                <a:moveTo>
                  <a:pt x="386435" y="331660"/>
                </a:moveTo>
                <a:lnTo>
                  <a:pt x="385063" y="329171"/>
                </a:lnTo>
                <a:lnTo>
                  <a:pt x="371132" y="336816"/>
                </a:lnTo>
                <a:lnTo>
                  <a:pt x="385051" y="329171"/>
                </a:lnTo>
                <a:lnTo>
                  <a:pt x="209499" y="9131"/>
                </a:lnTo>
                <a:lnTo>
                  <a:pt x="206959" y="3733"/>
                </a:lnTo>
                <a:lnTo>
                  <a:pt x="201472" y="0"/>
                </a:lnTo>
                <a:lnTo>
                  <a:pt x="7111" y="0"/>
                </a:lnTo>
                <a:lnTo>
                  <a:pt x="0" y="7112"/>
                </a:lnTo>
                <a:lnTo>
                  <a:pt x="0" y="421627"/>
                </a:lnTo>
                <a:lnTo>
                  <a:pt x="7111" y="428739"/>
                </a:lnTo>
                <a:lnTo>
                  <a:pt x="67233" y="428739"/>
                </a:lnTo>
                <a:lnTo>
                  <a:pt x="68554" y="418841"/>
                </a:lnTo>
                <a:lnTo>
                  <a:pt x="71413" y="406233"/>
                </a:lnTo>
                <a:lnTo>
                  <a:pt x="69659" y="223913"/>
                </a:lnTo>
                <a:lnTo>
                  <a:pt x="69659" y="93573"/>
                </a:lnTo>
                <a:lnTo>
                  <a:pt x="74726" y="88519"/>
                </a:lnTo>
                <a:lnTo>
                  <a:pt x="80962" y="88519"/>
                </a:lnTo>
                <a:lnTo>
                  <a:pt x="155574" y="95415"/>
                </a:lnTo>
                <a:lnTo>
                  <a:pt x="218160" y="212369"/>
                </a:lnTo>
                <a:lnTo>
                  <a:pt x="221132" y="217855"/>
                </a:lnTo>
                <a:lnTo>
                  <a:pt x="219074" y="224688"/>
                </a:lnTo>
                <a:lnTo>
                  <a:pt x="213575" y="227634"/>
                </a:lnTo>
                <a:lnTo>
                  <a:pt x="211556" y="228714"/>
                </a:lnTo>
                <a:lnTo>
                  <a:pt x="207251" y="228930"/>
                </a:lnTo>
                <a:lnTo>
                  <a:pt x="80962" y="228968"/>
                </a:lnTo>
                <a:lnTo>
                  <a:pt x="75529" y="394025"/>
                </a:lnTo>
                <a:lnTo>
                  <a:pt x="80865" y="382306"/>
                </a:lnTo>
                <a:lnTo>
                  <a:pt x="87383" y="371164"/>
                </a:lnTo>
                <a:lnTo>
                  <a:pt x="95048" y="360687"/>
                </a:lnTo>
                <a:lnTo>
                  <a:pt x="103822" y="350964"/>
                </a:lnTo>
                <a:lnTo>
                  <a:pt x="110020" y="345164"/>
                </a:lnTo>
                <a:lnTo>
                  <a:pt x="120288" y="337068"/>
                </a:lnTo>
                <a:lnTo>
                  <a:pt x="131258" y="330117"/>
                </a:lnTo>
                <a:lnTo>
                  <a:pt x="142840" y="324347"/>
                </a:lnTo>
                <a:lnTo>
                  <a:pt x="154945" y="319795"/>
                </a:lnTo>
                <a:lnTo>
                  <a:pt x="167485" y="316498"/>
                </a:lnTo>
                <a:lnTo>
                  <a:pt x="180369" y="314493"/>
                </a:lnTo>
                <a:lnTo>
                  <a:pt x="193509" y="313817"/>
                </a:lnTo>
                <a:lnTo>
                  <a:pt x="201994" y="314098"/>
                </a:lnTo>
                <a:lnTo>
                  <a:pt x="214979" y="315634"/>
                </a:lnTo>
                <a:lnTo>
                  <a:pt x="227652" y="318475"/>
                </a:lnTo>
                <a:lnTo>
                  <a:pt x="239922" y="322584"/>
                </a:lnTo>
                <a:lnTo>
                  <a:pt x="251701" y="327924"/>
                </a:lnTo>
                <a:lnTo>
                  <a:pt x="262899" y="334459"/>
                </a:lnTo>
                <a:lnTo>
                  <a:pt x="273427" y="342151"/>
                </a:lnTo>
                <a:lnTo>
                  <a:pt x="283197" y="350964"/>
                </a:lnTo>
                <a:lnTo>
                  <a:pt x="290032" y="358359"/>
                </a:lnTo>
                <a:lnTo>
                  <a:pt x="297957" y="368669"/>
                </a:lnTo>
                <a:lnTo>
                  <a:pt x="304745" y="379664"/>
                </a:lnTo>
                <a:lnTo>
                  <a:pt x="310358" y="391257"/>
                </a:lnTo>
                <a:lnTo>
                  <a:pt x="314761" y="403359"/>
                </a:lnTo>
                <a:lnTo>
                  <a:pt x="317915" y="415883"/>
                </a:lnTo>
                <a:lnTo>
                  <a:pt x="319785" y="428739"/>
                </a:lnTo>
                <a:lnTo>
                  <a:pt x="379907" y="428739"/>
                </a:lnTo>
                <a:lnTo>
                  <a:pt x="387032" y="421627"/>
                </a:lnTo>
                <a:lnTo>
                  <a:pt x="387070" y="334365"/>
                </a:lnTo>
                <a:lnTo>
                  <a:pt x="386435" y="331660"/>
                </a:lnTo>
                <a:close/>
              </a:path>
              <a:path w="387070" h="428739">
                <a:moveTo>
                  <a:pt x="74726" y="228968"/>
                </a:moveTo>
                <a:lnTo>
                  <a:pt x="69659" y="223913"/>
                </a:lnTo>
                <a:lnTo>
                  <a:pt x="71413" y="406233"/>
                </a:lnTo>
                <a:lnTo>
                  <a:pt x="75529" y="394025"/>
                </a:lnTo>
                <a:lnTo>
                  <a:pt x="80962" y="228968"/>
                </a:lnTo>
                <a:lnTo>
                  <a:pt x="74726" y="228968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9014299" y="1808462"/>
            <a:ext cx="85598" cy="100761"/>
          </a:xfrm>
          <a:custGeom>
            <a:avLst/>
            <a:gdLst/>
            <a:ahLst/>
            <a:cxnLst/>
            <a:rect l="l" t="t" r="r" b="b"/>
            <a:pathLst>
              <a:path w="85598" h="100761">
                <a:moveTo>
                  <a:pt x="42799" y="0"/>
                </a:moveTo>
                <a:lnTo>
                  <a:pt x="28723" y="3348"/>
                </a:lnTo>
                <a:lnTo>
                  <a:pt x="18301" y="11160"/>
                </a:lnTo>
                <a:lnTo>
                  <a:pt x="9893" y="22847"/>
                </a:lnTo>
                <a:lnTo>
                  <a:pt x="7681" y="27301"/>
                </a:lnTo>
                <a:lnTo>
                  <a:pt x="3557" y="38735"/>
                </a:lnTo>
                <a:lnTo>
                  <a:pt x="925" y="51553"/>
                </a:lnTo>
                <a:lnTo>
                  <a:pt x="0" y="65354"/>
                </a:lnTo>
                <a:lnTo>
                  <a:pt x="0" y="100761"/>
                </a:lnTo>
                <a:lnTo>
                  <a:pt x="85598" y="100761"/>
                </a:lnTo>
                <a:lnTo>
                  <a:pt x="85598" y="65354"/>
                </a:lnTo>
                <a:lnTo>
                  <a:pt x="85417" y="59235"/>
                </a:lnTo>
                <a:lnTo>
                  <a:pt x="83716" y="45814"/>
                </a:lnTo>
                <a:lnTo>
                  <a:pt x="80405" y="33550"/>
                </a:lnTo>
                <a:lnTo>
                  <a:pt x="75704" y="22847"/>
                </a:lnTo>
                <a:lnTo>
                  <a:pt x="65807" y="9685"/>
                </a:lnTo>
                <a:lnTo>
                  <a:pt x="55103" y="2529"/>
                </a:lnTo>
                <a:lnTo>
                  <a:pt x="42799" y="0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208897" y="2304070"/>
            <a:ext cx="213918" cy="213931"/>
          </a:xfrm>
          <a:custGeom>
            <a:avLst/>
            <a:gdLst/>
            <a:ahLst/>
            <a:cxnLst/>
            <a:rect l="l" t="t" r="r" b="b"/>
            <a:pathLst>
              <a:path w="213918" h="213931">
                <a:moveTo>
                  <a:pt x="106959" y="0"/>
                </a:moveTo>
                <a:lnTo>
                  <a:pt x="100872" y="170"/>
                </a:lnTo>
                <a:lnTo>
                  <a:pt x="87557" y="1755"/>
                </a:lnTo>
                <a:lnTo>
                  <a:pt x="74795" y="4921"/>
                </a:lnTo>
                <a:lnTo>
                  <a:pt x="62689" y="9565"/>
                </a:lnTo>
                <a:lnTo>
                  <a:pt x="51341" y="15583"/>
                </a:lnTo>
                <a:lnTo>
                  <a:pt x="40854" y="22872"/>
                </a:lnTo>
                <a:lnTo>
                  <a:pt x="31330" y="31330"/>
                </a:lnTo>
                <a:lnTo>
                  <a:pt x="26370" y="36738"/>
                </a:lnTo>
                <a:lnTo>
                  <a:pt x="18476" y="47395"/>
                </a:lnTo>
                <a:lnTo>
                  <a:pt x="11680" y="59201"/>
                </a:lnTo>
                <a:lnTo>
                  <a:pt x="6207" y="71608"/>
                </a:lnTo>
                <a:lnTo>
                  <a:pt x="2284" y="84069"/>
                </a:lnTo>
                <a:lnTo>
                  <a:pt x="139" y="96035"/>
                </a:lnTo>
                <a:lnTo>
                  <a:pt x="0" y="106959"/>
                </a:lnTo>
                <a:lnTo>
                  <a:pt x="170" y="113046"/>
                </a:lnTo>
                <a:lnTo>
                  <a:pt x="1755" y="126361"/>
                </a:lnTo>
                <a:lnTo>
                  <a:pt x="4921" y="139123"/>
                </a:lnTo>
                <a:lnTo>
                  <a:pt x="9565" y="151229"/>
                </a:lnTo>
                <a:lnTo>
                  <a:pt x="15583" y="162577"/>
                </a:lnTo>
                <a:lnTo>
                  <a:pt x="22872" y="173064"/>
                </a:lnTo>
                <a:lnTo>
                  <a:pt x="31330" y="182587"/>
                </a:lnTo>
                <a:lnTo>
                  <a:pt x="36734" y="187548"/>
                </a:lnTo>
                <a:lnTo>
                  <a:pt x="47390" y="195444"/>
                </a:lnTo>
                <a:lnTo>
                  <a:pt x="59194" y="202243"/>
                </a:lnTo>
                <a:lnTo>
                  <a:pt x="71601" y="207717"/>
                </a:lnTo>
                <a:lnTo>
                  <a:pt x="84062" y="211640"/>
                </a:lnTo>
                <a:lnTo>
                  <a:pt x="96031" y="213787"/>
                </a:lnTo>
                <a:lnTo>
                  <a:pt x="106959" y="213931"/>
                </a:lnTo>
                <a:lnTo>
                  <a:pt x="113063" y="213760"/>
                </a:lnTo>
                <a:lnTo>
                  <a:pt x="126375" y="212173"/>
                </a:lnTo>
                <a:lnTo>
                  <a:pt x="139134" y="209006"/>
                </a:lnTo>
                <a:lnTo>
                  <a:pt x="151238" y="204361"/>
                </a:lnTo>
                <a:lnTo>
                  <a:pt x="162585" y="198341"/>
                </a:lnTo>
                <a:lnTo>
                  <a:pt x="173073" y="191049"/>
                </a:lnTo>
                <a:lnTo>
                  <a:pt x="182600" y="182587"/>
                </a:lnTo>
                <a:lnTo>
                  <a:pt x="187555" y="177183"/>
                </a:lnTo>
                <a:lnTo>
                  <a:pt x="195445" y="166528"/>
                </a:lnTo>
                <a:lnTo>
                  <a:pt x="202239" y="154724"/>
                </a:lnTo>
                <a:lnTo>
                  <a:pt x="207712" y="142317"/>
                </a:lnTo>
                <a:lnTo>
                  <a:pt x="211634" y="129856"/>
                </a:lnTo>
                <a:lnTo>
                  <a:pt x="213779" y="117887"/>
                </a:lnTo>
                <a:lnTo>
                  <a:pt x="213918" y="106959"/>
                </a:lnTo>
                <a:lnTo>
                  <a:pt x="213748" y="100879"/>
                </a:lnTo>
                <a:lnTo>
                  <a:pt x="212163" y="87566"/>
                </a:lnTo>
                <a:lnTo>
                  <a:pt x="208998" y="74803"/>
                </a:lnTo>
                <a:lnTo>
                  <a:pt x="204356" y="62695"/>
                </a:lnTo>
                <a:lnTo>
                  <a:pt x="198340" y="51345"/>
                </a:lnTo>
                <a:lnTo>
                  <a:pt x="191054" y="40856"/>
                </a:lnTo>
                <a:lnTo>
                  <a:pt x="182600" y="31330"/>
                </a:lnTo>
                <a:lnTo>
                  <a:pt x="177189" y="26369"/>
                </a:lnTo>
                <a:lnTo>
                  <a:pt x="166530" y="18478"/>
                </a:lnTo>
                <a:lnTo>
                  <a:pt x="154723" y="11683"/>
                </a:lnTo>
                <a:lnTo>
                  <a:pt x="142315" y="6212"/>
                </a:lnTo>
                <a:lnTo>
                  <a:pt x="129854" y="2290"/>
                </a:lnTo>
                <a:lnTo>
                  <a:pt x="117886" y="143"/>
                </a:lnTo>
                <a:lnTo>
                  <a:pt x="106959" y="0"/>
                </a:lnTo>
                <a:close/>
              </a:path>
            </a:pathLst>
          </a:custGeom>
          <a:solidFill>
            <a:srgbClr val="95CB7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533343" y="2304070"/>
            <a:ext cx="213918" cy="213931"/>
          </a:xfrm>
          <a:custGeom>
            <a:avLst/>
            <a:gdLst/>
            <a:ahLst/>
            <a:cxnLst/>
            <a:rect l="l" t="t" r="r" b="b"/>
            <a:pathLst>
              <a:path w="213918" h="213931">
                <a:moveTo>
                  <a:pt x="106959" y="0"/>
                </a:moveTo>
                <a:lnTo>
                  <a:pt x="100872" y="170"/>
                </a:lnTo>
                <a:lnTo>
                  <a:pt x="87557" y="1755"/>
                </a:lnTo>
                <a:lnTo>
                  <a:pt x="74795" y="4921"/>
                </a:lnTo>
                <a:lnTo>
                  <a:pt x="62689" y="9565"/>
                </a:lnTo>
                <a:lnTo>
                  <a:pt x="51341" y="15583"/>
                </a:lnTo>
                <a:lnTo>
                  <a:pt x="40854" y="22872"/>
                </a:lnTo>
                <a:lnTo>
                  <a:pt x="31330" y="31330"/>
                </a:lnTo>
                <a:lnTo>
                  <a:pt x="26370" y="36738"/>
                </a:lnTo>
                <a:lnTo>
                  <a:pt x="18476" y="47395"/>
                </a:lnTo>
                <a:lnTo>
                  <a:pt x="11680" y="59201"/>
                </a:lnTo>
                <a:lnTo>
                  <a:pt x="6207" y="71608"/>
                </a:lnTo>
                <a:lnTo>
                  <a:pt x="2284" y="84069"/>
                </a:lnTo>
                <a:lnTo>
                  <a:pt x="139" y="96035"/>
                </a:lnTo>
                <a:lnTo>
                  <a:pt x="0" y="106959"/>
                </a:lnTo>
                <a:lnTo>
                  <a:pt x="170" y="113046"/>
                </a:lnTo>
                <a:lnTo>
                  <a:pt x="1755" y="126361"/>
                </a:lnTo>
                <a:lnTo>
                  <a:pt x="4921" y="139123"/>
                </a:lnTo>
                <a:lnTo>
                  <a:pt x="9565" y="151229"/>
                </a:lnTo>
                <a:lnTo>
                  <a:pt x="15583" y="162577"/>
                </a:lnTo>
                <a:lnTo>
                  <a:pt x="22872" y="173064"/>
                </a:lnTo>
                <a:lnTo>
                  <a:pt x="31330" y="182587"/>
                </a:lnTo>
                <a:lnTo>
                  <a:pt x="36734" y="187548"/>
                </a:lnTo>
                <a:lnTo>
                  <a:pt x="47390" y="195444"/>
                </a:lnTo>
                <a:lnTo>
                  <a:pt x="59194" y="202243"/>
                </a:lnTo>
                <a:lnTo>
                  <a:pt x="71601" y="207717"/>
                </a:lnTo>
                <a:lnTo>
                  <a:pt x="84062" y="211640"/>
                </a:lnTo>
                <a:lnTo>
                  <a:pt x="96031" y="213787"/>
                </a:lnTo>
                <a:lnTo>
                  <a:pt x="106959" y="213931"/>
                </a:lnTo>
                <a:lnTo>
                  <a:pt x="113051" y="213760"/>
                </a:lnTo>
                <a:lnTo>
                  <a:pt x="126365" y="212174"/>
                </a:lnTo>
                <a:lnTo>
                  <a:pt x="139126" y="209008"/>
                </a:lnTo>
                <a:lnTo>
                  <a:pt x="151231" y="204363"/>
                </a:lnTo>
                <a:lnTo>
                  <a:pt x="162578" y="198343"/>
                </a:lnTo>
                <a:lnTo>
                  <a:pt x="173064" y="191050"/>
                </a:lnTo>
                <a:lnTo>
                  <a:pt x="182587" y="182587"/>
                </a:lnTo>
                <a:lnTo>
                  <a:pt x="187548" y="177180"/>
                </a:lnTo>
                <a:lnTo>
                  <a:pt x="195441" y="166525"/>
                </a:lnTo>
                <a:lnTo>
                  <a:pt x="202238" y="154720"/>
                </a:lnTo>
                <a:lnTo>
                  <a:pt x="207711" y="142315"/>
                </a:lnTo>
                <a:lnTo>
                  <a:pt x="211634" y="129854"/>
                </a:lnTo>
                <a:lnTo>
                  <a:pt x="213779" y="117886"/>
                </a:lnTo>
                <a:lnTo>
                  <a:pt x="213918" y="106959"/>
                </a:lnTo>
                <a:lnTo>
                  <a:pt x="213748" y="100874"/>
                </a:lnTo>
                <a:lnTo>
                  <a:pt x="212163" y="87562"/>
                </a:lnTo>
                <a:lnTo>
                  <a:pt x="208997" y="74800"/>
                </a:lnTo>
                <a:lnTo>
                  <a:pt x="204353" y="62693"/>
                </a:lnTo>
                <a:lnTo>
                  <a:pt x="198335" y="51344"/>
                </a:lnTo>
                <a:lnTo>
                  <a:pt x="191046" y="40855"/>
                </a:lnTo>
                <a:lnTo>
                  <a:pt x="182587" y="31330"/>
                </a:lnTo>
                <a:lnTo>
                  <a:pt x="177187" y="26376"/>
                </a:lnTo>
                <a:lnTo>
                  <a:pt x="166532" y="18483"/>
                </a:lnTo>
                <a:lnTo>
                  <a:pt x="154727" y="11686"/>
                </a:lnTo>
                <a:lnTo>
                  <a:pt x="142319" y="6213"/>
                </a:lnTo>
                <a:lnTo>
                  <a:pt x="129857" y="2290"/>
                </a:lnTo>
                <a:lnTo>
                  <a:pt x="117888" y="144"/>
                </a:lnTo>
                <a:lnTo>
                  <a:pt x="106959" y="0"/>
                </a:lnTo>
                <a:close/>
              </a:path>
            </a:pathLst>
          </a:custGeom>
          <a:solidFill>
            <a:srgbClr val="95CB7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492072" y="1877434"/>
            <a:ext cx="662063" cy="521690"/>
          </a:xfrm>
          <a:custGeom>
            <a:avLst/>
            <a:gdLst/>
            <a:ahLst/>
            <a:cxnLst/>
            <a:rect l="l" t="t" r="r" b="b"/>
            <a:pathLst>
              <a:path w="662063" h="521690">
                <a:moveTo>
                  <a:pt x="3" y="52051"/>
                </a:moveTo>
                <a:lnTo>
                  <a:pt x="0" y="468960"/>
                </a:lnTo>
                <a:lnTo>
                  <a:pt x="5997" y="494444"/>
                </a:lnTo>
                <a:lnTo>
                  <a:pt x="16129" y="508673"/>
                </a:lnTo>
                <a:lnTo>
                  <a:pt x="22923" y="513981"/>
                </a:lnTo>
                <a:lnTo>
                  <a:pt x="25552" y="501352"/>
                </a:lnTo>
                <a:lnTo>
                  <a:pt x="29437" y="489106"/>
                </a:lnTo>
                <a:lnTo>
                  <a:pt x="34542" y="477329"/>
                </a:lnTo>
                <a:lnTo>
                  <a:pt x="40830" y="466110"/>
                </a:lnTo>
                <a:lnTo>
                  <a:pt x="48264" y="455534"/>
                </a:lnTo>
                <a:lnTo>
                  <a:pt x="56809" y="445688"/>
                </a:lnTo>
                <a:lnTo>
                  <a:pt x="68316" y="435103"/>
                </a:lnTo>
                <a:lnTo>
                  <a:pt x="78843" y="427410"/>
                </a:lnTo>
                <a:lnTo>
                  <a:pt x="90039" y="420876"/>
                </a:lnTo>
                <a:lnTo>
                  <a:pt x="101816" y="415535"/>
                </a:lnTo>
                <a:lnTo>
                  <a:pt x="114086" y="411426"/>
                </a:lnTo>
                <a:lnTo>
                  <a:pt x="126759" y="408585"/>
                </a:lnTo>
                <a:lnTo>
                  <a:pt x="155067" y="208648"/>
                </a:lnTo>
                <a:lnTo>
                  <a:pt x="283806" y="208648"/>
                </a:lnTo>
                <a:lnTo>
                  <a:pt x="283806" y="59474"/>
                </a:lnTo>
                <a:lnTo>
                  <a:pt x="378256" y="59474"/>
                </a:lnTo>
                <a:lnTo>
                  <a:pt x="378256" y="208648"/>
                </a:lnTo>
                <a:lnTo>
                  <a:pt x="506996" y="208648"/>
                </a:lnTo>
                <a:lnTo>
                  <a:pt x="646163" y="521690"/>
                </a:lnTo>
                <a:lnTo>
                  <a:pt x="662063" y="521690"/>
                </a:lnTo>
                <a:lnTo>
                  <a:pt x="662063" y="52730"/>
                </a:lnTo>
                <a:lnTo>
                  <a:pt x="656068" y="27243"/>
                </a:lnTo>
                <a:lnTo>
                  <a:pt x="639034" y="7630"/>
                </a:lnTo>
                <a:lnTo>
                  <a:pt x="614375" y="0"/>
                </a:lnTo>
                <a:lnTo>
                  <a:pt x="47688" y="0"/>
                </a:lnTo>
                <a:lnTo>
                  <a:pt x="23047" y="7620"/>
                </a:lnTo>
                <a:lnTo>
                  <a:pt x="6281" y="26687"/>
                </a:lnTo>
                <a:lnTo>
                  <a:pt x="1723" y="38751"/>
                </a:lnTo>
                <a:lnTo>
                  <a:pt x="3" y="52051"/>
                </a:lnTo>
                <a:close/>
              </a:path>
              <a:path w="662063" h="521690">
                <a:moveTo>
                  <a:pt x="155067" y="208648"/>
                </a:moveTo>
                <a:lnTo>
                  <a:pt x="126759" y="408585"/>
                </a:lnTo>
                <a:lnTo>
                  <a:pt x="139747" y="407049"/>
                </a:lnTo>
                <a:lnTo>
                  <a:pt x="148234" y="406768"/>
                </a:lnTo>
                <a:lnTo>
                  <a:pt x="161374" y="407444"/>
                </a:lnTo>
                <a:lnTo>
                  <a:pt x="174259" y="409450"/>
                </a:lnTo>
                <a:lnTo>
                  <a:pt x="186798" y="412747"/>
                </a:lnTo>
                <a:lnTo>
                  <a:pt x="198903" y="417299"/>
                </a:lnTo>
                <a:lnTo>
                  <a:pt x="210485" y="423068"/>
                </a:lnTo>
                <a:lnTo>
                  <a:pt x="221455" y="430020"/>
                </a:lnTo>
                <a:lnTo>
                  <a:pt x="231723" y="438115"/>
                </a:lnTo>
                <a:lnTo>
                  <a:pt x="237921" y="443915"/>
                </a:lnTo>
                <a:lnTo>
                  <a:pt x="246695" y="453643"/>
                </a:lnTo>
                <a:lnTo>
                  <a:pt x="254358" y="464121"/>
                </a:lnTo>
                <a:lnTo>
                  <a:pt x="260874" y="475262"/>
                </a:lnTo>
                <a:lnTo>
                  <a:pt x="266209" y="486980"/>
                </a:lnTo>
                <a:lnTo>
                  <a:pt x="270325" y="499186"/>
                </a:lnTo>
                <a:lnTo>
                  <a:pt x="273186" y="511793"/>
                </a:lnTo>
                <a:lnTo>
                  <a:pt x="274510" y="521690"/>
                </a:lnTo>
                <a:lnTo>
                  <a:pt x="646163" y="521690"/>
                </a:lnTo>
                <a:lnTo>
                  <a:pt x="506996" y="208648"/>
                </a:lnTo>
                <a:lnTo>
                  <a:pt x="506996" y="313042"/>
                </a:lnTo>
                <a:lnTo>
                  <a:pt x="378256" y="313042"/>
                </a:lnTo>
                <a:lnTo>
                  <a:pt x="378256" y="462216"/>
                </a:lnTo>
                <a:lnTo>
                  <a:pt x="283806" y="462216"/>
                </a:lnTo>
                <a:lnTo>
                  <a:pt x="283806" y="313042"/>
                </a:lnTo>
                <a:lnTo>
                  <a:pt x="155067" y="313042"/>
                </a:lnTo>
                <a:lnTo>
                  <a:pt x="155067" y="208648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7783580" y="1857925"/>
            <a:ext cx="145453" cy="145465"/>
          </a:xfrm>
          <a:custGeom>
            <a:avLst/>
            <a:gdLst/>
            <a:ahLst/>
            <a:cxnLst/>
            <a:rect l="l" t="t" r="r" b="b"/>
            <a:pathLst>
              <a:path w="145453" h="145465">
                <a:moveTo>
                  <a:pt x="0" y="72745"/>
                </a:moveTo>
                <a:lnTo>
                  <a:pt x="1444" y="87206"/>
                </a:lnTo>
                <a:lnTo>
                  <a:pt x="5589" y="100701"/>
                </a:lnTo>
                <a:lnTo>
                  <a:pt x="12151" y="112946"/>
                </a:lnTo>
                <a:lnTo>
                  <a:pt x="20845" y="123656"/>
                </a:lnTo>
                <a:lnTo>
                  <a:pt x="31388" y="132546"/>
                </a:lnTo>
                <a:lnTo>
                  <a:pt x="43495" y="139332"/>
                </a:lnTo>
                <a:lnTo>
                  <a:pt x="56884" y="143729"/>
                </a:lnTo>
                <a:lnTo>
                  <a:pt x="71270" y="145451"/>
                </a:lnTo>
                <a:lnTo>
                  <a:pt x="72720" y="145465"/>
                </a:lnTo>
                <a:lnTo>
                  <a:pt x="87191" y="144020"/>
                </a:lnTo>
                <a:lnTo>
                  <a:pt x="100692" y="139873"/>
                </a:lnTo>
                <a:lnTo>
                  <a:pt x="112939" y="133309"/>
                </a:lnTo>
                <a:lnTo>
                  <a:pt x="123648" y="124614"/>
                </a:lnTo>
                <a:lnTo>
                  <a:pt x="132537" y="114071"/>
                </a:lnTo>
                <a:lnTo>
                  <a:pt x="139320" y="101965"/>
                </a:lnTo>
                <a:lnTo>
                  <a:pt x="143715" y="88581"/>
                </a:lnTo>
                <a:lnTo>
                  <a:pt x="145438" y="74204"/>
                </a:lnTo>
                <a:lnTo>
                  <a:pt x="145453" y="72745"/>
                </a:lnTo>
                <a:lnTo>
                  <a:pt x="144009" y="58276"/>
                </a:lnTo>
                <a:lnTo>
                  <a:pt x="139865" y="44776"/>
                </a:lnTo>
                <a:lnTo>
                  <a:pt x="133307" y="32528"/>
                </a:lnTo>
                <a:lnTo>
                  <a:pt x="124616" y="21817"/>
                </a:lnTo>
                <a:lnTo>
                  <a:pt x="114076" y="12927"/>
                </a:lnTo>
                <a:lnTo>
                  <a:pt x="101972" y="6140"/>
                </a:lnTo>
                <a:lnTo>
                  <a:pt x="88585" y="1741"/>
                </a:lnTo>
                <a:lnTo>
                  <a:pt x="74201" y="14"/>
                </a:lnTo>
                <a:lnTo>
                  <a:pt x="72720" y="0"/>
                </a:lnTo>
                <a:lnTo>
                  <a:pt x="58254" y="1444"/>
                </a:lnTo>
                <a:lnTo>
                  <a:pt x="44757" y="5590"/>
                </a:lnTo>
                <a:lnTo>
                  <a:pt x="32513" y="12151"/>
                </a:lnTo>
                <a:lnTo>
                  <a:pt x="21806" y="20846"/>
                </a:lnTo>
                <a:lnTo>
                  <a:pt x="12918" y="31389"/>
                </a:lnTo>
                <a:lnTo>
                  <a:pt x="6135" y="43498"/>
                </a:lnTo>
                <a:lnTo>
                  <a:pt x="1739" y="56887"/>
                </a:lnTo>
                <a:lnTo>
                  <a:pt x="14" y="71274"/>
                </a:lnTo>
                <a:lnTo>
                  <a:pt x="0" y="72745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609411" y="1741027"/>
            <a:ext cx="145440" cy="145440"/>
          </a:xfrm>
          <a:custGeom>
            <a:avLst/>
            <a:gdLst/>
            <a:ahLst/>
            <a:cxnLst/>
            <a:rect l="l" t="t" r="r" b="b"/>
            <a:pathLst>
              <a:path w="145440" h="145440">
                <a:moveTo>
                  <a:pt x="0" y="72720"/>
                </a:moveTo>
                <a:lnTo>
                  <a:pt x="1444" y="87192"/>
                </a:lnTo>
                <a:lnTo>
                  <a:pt x="5589" y="100692"/>
                </a:lnTo>
                <a:lnTo>
                  <a:pt x="12151" y="112938"/>
                </a:lnTo>
                <a:lnTo>
                  <a:pt x="20845" y="123645"/>
                </a:lnTo>
                <a:lnTo>
                  <a:pt x="31388" y="132531"/>
                </a:lnTo>
                <a:lnTo>
                  <a:pt x="43495" y="139312"/>
                </a:lnTo>
                <a:lnTo>
                  <a:pt x="56884" y="143705"/>
                </a:lnTo>
                <a:lnTo>
                  <a:pt x="71270" y="145426"/>
                </a:lnTo>
                <a:lnTo>
                  <a:pt x="72720" y="145440"/>
                </a:lnTo>
                <a:lnTo>
                  <a:pt x="87184" y="143996"/>
                </a:lnTo>
                <a:lnTo>
                  <a:pt x="100681" y="139852"/>
                </a:lnTo>
                <a:lnTo>
                  <a:pt x="112927" y="133292"/>
                </a:lnTo>
                <a:lnTo>
                  <a:pt x="123636" y="124599"/>
                </a:lnTo>
                <a:lnTo>
                  <a:pt x="132525" y="114057"/>
                </a:lnTo>
                <a:lnTo>
                  <a:pt x="139309" y="101949"/>
                </a:lnTo>
                <a:lnTo>
                  <a:pt x="143704" y="88559"/>
                </a:lnTo>
                <a:lnTo>
                  <a:pt x="145426" y="74170"/>
                </a:lnTo>
                <a:lnTo>
                  <a:pt x="145440" y="72720"/>
                </a:lnTo>
                <a:lnTo>
                  <a:pt x="143995" y="58248"/>
                </a:lnTo>
                <a:lnTo>
                  <a:pt x="139848" y="44747"/>
                </a:lnTo>
                <a:lnTo>
                  <a:pt x="133285" y="32502"/>
                </a:lnTo>
                <a:lnTo>
                  <a:pt x="124590" y="21794"/>
                </a:lnTo>
                <a:lnTo>
                  <a:pt x="114046" y="12908"/>
                </a:lnTo>
                <a:lnTo>
                  <a:pt x="101939" y="6127"/>
                </a:lnTo>
                <a:lnTo>
                  <a:pt x="88551" y="1734"/>
                </a:lnTo>
                <a:lnTo>
                  <a:pt x="74169" y="14"/>
                </a:lnTo>
                <a:lnTo>
                  <a:pt x="72720" y="0"/>
                </a:lnTo>
                <a:lnTo>
                  <a:pt x="58251" y="1444"/>
                </a:lnTo>
                <a:lnTo>
                  <a:pt x="44753" y="5588"/>
                </a:lnTo>
                <a:lnTo>
                  <a:pt x="32507" y="12147"/>
                </a:lnTo>
                <a:lnTo>
                  <a:pt x="21799" y="20840"/>
                </a:lnTo>
                <a:lnTo>
                  <a:pt x="12911" y="31382"/>
                </a:lnTo>
                <a:lnTo>
                  <a:pt x="6129" y="43490"/>
                </a:lnTo>
                <a:lnTo>
                  <a:pt x="1735" y="56880"/>
                </a:lnTo>
                <a:lnTo>
                  <a:pt x="14" y="71270"/>
                </a:lnTo>
                <a:lnTo>
                  <a:pt x="0" y="72720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792146" y="2019951"/>
            <a:ext cx="131940" cy="161607"/>
          </a:xfrm>
          <a:custGeom>
            <a:avLst/>
            <a:gdLst/>
            <a:ahLst/>
            <a:cxnLst/>
            <a:rect l="l" t="t" r="r" b="b"/>
            <a:pathLst>
              <a:path w="131940" h="161607">
                <a:moveTo>
                  <a:pt x="0" y="9994"/>
                </a:moveTo>
                <a:lnTo>
                  <a:pt x="0" y="147129"/>
                </a:lnTo>
                <a:lnTo>
                  <a:pt x="6540" y="145389"/>
                </a:lnTo>
                <a:lnTo>
                  <a:pt x="13195" y="144017"/>
                </a:lnTo>
                <a:lnTo>
                  <a:pt x="19989" y="143052"/>
                </a:lnTo>
                <a:lnTo>
                  <a:pt x="32526" y="141630"/>
                </a:lnTo>
                <a:lnTo>
                  <a:pt x="45290" y="141055"/>
                </a:lnTo>
                <a:lnTo>
                  <a:pt x="47167" y="141046"/>
                </a:lnTo>
                <a:lnTo>
                  <a:pt x="59937" y="141490"/>
                </a:lnTo>
                <a:lnTo>
                  <a:pt x="72632" y="142817"/>
                </a:lnTo>
                <a:lnTo>
                  <a:pt x="85201" y="145013"/>
                </a:lnTo>
                <a:lnTo>
                  <a:pt x="97589" y="148069"/>
                </a:lnTo>
                <a:lnTo>
                  <a:pt x="109743" y="151971"/>
                </a:lnTo>
                <a:lnTo>
                  <a:pt x="114160" y="153581"/>
                </a:lnTo>
                <a:lnTo>
                  <a:pt x="118491" y="155333"/>
                </a:lnTo>
                <a:lnTo>
                  <a:pt x="123063" y="157238"/>
                </a:lnTo>
                <a:lnTo>
                  <a:pt x="127546" y="159321"/>
                </a:lnTo>
                <a:lnTo>
                  <a:pt x="131940" y="161607"/>
                </a:lnTo>
                <a:lnTo>
                  <a:pt x="131940" y="91376"/>
                </a:lnTo>
                <a:lnTo>
                  <a:pt x="130782" y="76821"/>
                </a:lnTo>
                <a:lnTo>
                  <a:pt x="127427" y="62991"/>
                </a:lnTo>
                <a:lnTo>
                  <a:pt x="122057" y="50066"/>
                </a:lnTo>
                <a:lnTo>
                  <a:pt x="114851" y="38226"/>
                </a:lnTo>
                <a:lnTo>
                  <a:pt x="105989" y="27651"/>
                </a:lnTo>
                <a:lnTo>
                  <a:pt x="95652" y="18520"/>
                </a:lnTo>
                <a:lnTo>
                  <a:pt x="84020" y="11013"/>
                </a:lnTo>
                <a:lnTo>
                  <a:pt x="71274" y="5310"/>
                </a:lnTo>
                <a:lnTo>
                  <a:pt x="57593" y="1591"/>
                </a:lnTo>
                <a:lnTo>
                  <a:pt x="43158" y="36"/>
                </a:lnTo>
                <a:lnTo>
                  <a:pt x="4457" y="0"/>
                </a:lnTo>
                <a:lnTo>
                  <a:pt x="0" y="4483"/>
                </a:lnTo>
                <a:lnTo>
                  <a:pt x="0" y="9994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8013598" y="2282635"/>
            <a:ext cx="153644" cy="235559"/>
          </a:xfrm>
          <a:custGeom>
            <a:avLst/>
            <a:gdLst/>
            <a:ahLst/>
            <a:cxnLst/>
            <a:rect l="l" t="t" r="r" b="b"/>
            <a:pathLst>
              <a:path w="153644" h="235559">
                <a:moveTo>
                  <a:pt x="6108" y="19989"/>
                </a:moveTo>
                <a:lnTo>
                  <a:pt x="45478" y="19989"/>
                </a:lnTo>
                <a:lnTo>
                  <a:pt x="48475" y="22987"/>
                </a:lnTo>
                <a:lnTo>
                  <a:pt x="48475" y="183045"/>
                </a:lnTo>
                <a:lnTo>
                  <a:pt x="50444" y="186385"/>
                </a:lnTo>
                <a:lnTo>
                  <a:pt x="53644" y="188163"/>
                </a:lnTo>
                <a:lnTo>
                  <a:pt x="137388" y="234327"/>
                </a:lnTo>
                <a:lnTo>
                  <a:pt x="140589" y="235559"/>
                </a:lnTo>
                <a:lnTo>
                  <a:pt x="145732" y="235559"/>
                </a:lnTo>
                <a:lnTo>
                  <a:pt x="149161" y="233705"/>
                </a:lnTo>
                <a:lnTo>
                  <a:pt x="150977" y="230390"/>
                </a:lnTo>
                <a:lnTo>
                  <a:pt x="153644" y="225564"/>
                </a:lnTo>
                <a:lnTo>
                  <a:pt x="151904" y="219481"/>
                </a:lnTo>
                <a:lnTo>
                  <a:pt x="147040" y="216827"/>
                </a:lnTo>
                <a:lnTo>
                  <a:pt x="68465" y="173507"/>
                </a:lnTo>
                <a:lnTo>
                  <a:pt x="68465" y="26644"/>
                </a:lnTo>
                <a:lnTo>
                  <a:pt x="64741" y="13077"/>
                </a:lnTo>
                <a:lnTo>
                  <a:pt x="54987" y="3489"/>
                </a:lnTo>
                <a:lnTo>
                  <a:pt x="41833" y="0"/>
                </a:lnTo>
                <a:lnTo>
                  <a:pt x="0" y="0"/>
                </a:lnTo>
                <a:lnTo>
                  <a:pt x="2425" y="6502"/>
                </a:lnTo>
                <a:lnTo>
                  <a:pt x="4483" y="13195"/>
                </a:lnTo>
                <a:lnTo>
                  <a:pt x="6108" y="19989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452172" y="1891492"/>
            <a:ext cx="322935" cy="626706"/>
          </a:xfrm>
          <a:custGeom>
            <a:avLst/>
            <a:gdLst/>
            <a:ahLst/>
            <a:cxnLst/>
            <a:rect l="l" t="t" r="r" b="b"/>
            <a:pathLst>
              <a:path w="322935" h="626706">
                <a:moveTo>
                  <a:pt x="3276" y="625360"/>
                </a:moveTo>
                <a:lnTo>
                  <a:pt x="8077" y="626478"/>
                </a:lnTo>
                <a:lnTo>
                  <a:pt x="10312" y="626706"/>
                </a:lnTo>
                <a:lnTo>
                  <a:pt x="14338" y="626706"/>
                </a:lnTo>
                <a:lnTo>
                  <a:pt x="18046" y="624293"/>
                </a:lnTo>
                <a:lnTo>
                  <a:pt x="19583" y="620420"/>
                </a:lnTo>
                <a:lnTo>
                  <a:pt x="93535" y="435533"/>
                </a:lnTo>
                <a:lnTo>
                  <a:pt x="156210" y="619937"/>
                </a:lnTo>
                <a:lnTo>
                  <a:pt x="157607" y="624039"/>
                </a:lnTo>
                <a:lnTo>
                  <a:pt x="161455" y="626706"/>
                </a:lnTo>
                <a:lnTo>
                  <a:pt x="167322" y="626592"/>
                </a:lnTo>
                <a:lnTo>
                  <a:pt x="172148" y="625779"/>
                </a:lnTo>
                <a:lnTo>
                  <a:pt x="175679" y="621614"/>
                </a:lnTo>
                <a:lnTo>
                  <a:pt x="175679" y="230225"/>
                </a:lnTo>
                <a:lnTo>
                  <a:pt x="223685" y="110274"/>
                </a:lnTo>
                <a:lnTo>
                  <a:pt x="303110" y="234708"/>
                </a:lnTo>
                <a:lnTo>
                  <a:pt x="305028" y="237705"/>
                </a:lnTo>
                <a:lnTo>
                  <a:pt x="308254" y="239331"/>
                </a:lnTo>
                <a:lnTo>
                  <a:pt x="311543" y="239331"/>
                </a:lnTo>
                <a:lnTo>
                  <a:pt x="315252" y="238823"/>
                </a:lnTo>
                <a:lnTo>
                  <a:pt x="316903" y="237756"/>
                </a:lnTo>
                <a:lnTo>
                  <a:pt x="321564" y="234784"/>
                </a:lnTo>
                <a:lnTo>
                  <a:pt x="322935" y="228625"/>
                </a:lnTo>
                <a:lnTo>
                  <a:pt x="319963" y="223977"/>
                </a:lnTo>
                <a:lnTo>
                  <a:pt x="230276" y="83464"/>
                </a:lnTo>
                <a:lnTo>
                  <a:pt x="230073" y="83121"/>
                </a:lnTo>
                <a:lnTo>
                  <a:pt x="184531" y="4940"/>
                </a:lnTo>
                <a:lnTo>
                  <a:pt x="182740" y="1828"/>
                </a:lnTo>
                <a:lnTo>
                  <a:pt x="179489" y="38"/>
                </a:lnTo>
                <a:lnTo>
                  <a:pt x="172250" y="0"/>
                </a:lnTo>
                <a:lnTo>
                  <a:pt x="168948" y="1943"/>
                </a:lnTo>
                <a:lnTo>
                  <a:pt x="167208" y="5054"/>
                </a:lnTo>
                <a:lnTo>
                  <a:pt x="25869" y="256311"/>
                </a:lnTo>
                <a:lnTo>
                  <a:pt x="24688" y="259054"/>
                </a:lnTo>
                <a:lnTo>
                  <a:pt x="24612" y="260540"/>
                </a:lnTo>
                <a:lnTo>
                  <a:pt x="342" y="616051"/>
                </a:lnTo>
                <a:lnTo>
                  <a:pt x="0" y="620941"/>
                </a:lnTo>
                <a:lnTo>
                  <a:pt x="3276" y="625360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667829" y="2356025"/>
            <a:ext cx="100631" cy="327651"/>
          </a:xfrm>
          <a:custGeom>
            <a:avLst/>
            <a:gdLst/>
            <a:ahLst/>
            <a:cxnLst/>
            <a:rect l="l" t="t" r="r" b="b"/>
            <a:pathLst>
              <a:path w="100631" h="327651">
                <a:moveTo>
                  <a:pt x="88199" y="140627"/>
                </a:moveTo>
                <a:lnTo>
                  <a:pt x="100631" y="146899"/>
                </a:lnTo>
                <a:lnTo>
                  <a:pt x="89655" y="39921"/>
                </a:lnTo>
                <a:lnTo>
                  <a:pt x="83349" y="27514"/>
                </a:lnTo>
                <a:lnTo>
                  <a:pt x="78882" y="14152"/>
                </a:lnTo>
                <a:lnTo>
                  <a:pt x="76419" y="0"/>
                </a:lnTo>
                <a:lnTo>
                  <a:pt x="76370" y="133400"/>
                </a:lnTo>
                <a:lnTo>
                  <a:pt x="88199" y="140627"/>
                </a:lnTo>
                <a:close/>
              </a:path>
              <a:path w="100631" h="327651">
                <a:moveTo>
                  <a:pt x="623" y="5431"/>
                </a:moveTo>
                <a:lnTo>
                  <a:pt x="2459" y="19806"/>
                </a:lnTo>
                <a:lnTo>
                  <a:pt x="5458" y="33785"/>
                </a:lnTo>
                <a:lnTo>
                  <a:pt x="9568" y="47318"/>
                </a:lnTo>
                <a:lnTo>
                  <a:pt x="14739" y="60352"/>
                </a:lnTo>
                <a:lnTo>
                  <a:pt x="20920" y="72839"/>
                </a:lnTo>
                <a:lnTo>
                  <a:pt x="28059" y="84726"/>
                </a:lnTo>
                <a:lnTo>
                  <a:pt x="36108" y="95964"/>
                </a:lnTo>
                <a:lnTo>
                  <a:pt x="45014" y="106501"/>
                </a:lnTo>
                <a:lnTo>
                  <a:pt x="54726" y="116286"/>
                </a:lnTo>
                <a:lnTo>
                  <a:pt x="65195" y="125269"/>
                </a:lnTo>
                <a:lnTo>
                  <a:pt x="76370" y="133400"/>
                </a:lnTo>
                <a:lnTo>
                  <a:pt x="76419" y="0"/>
                </a:lnTo>
                <a:lnTo>
                  <a:pt x="75971" y="-9289"/>
                </a:lnTo>
                <a:lnTo>
                  <a:pt x="77080" y="-23857"/>
                </a:lnTo>
                <a:lnTo>
                  <a:pt x="80298" y="-37738"/>
                </a:lnTo>
                <a:lnTo>
                  <a:pt x="85460" y="-50769"/>
                </a:lnTo>
                <a:lnTo>
                  <a:pt x="92400" y="-62783"/>
                </a:lnTo>
                <a:lnTo>
                  <a:pt x="100955" y="-73618"/>
                </a:lnTo>
                <a:lnTo>
                  <a:pt x="110959" y="-83107"/>
                </a:lnTo>
                <a:lnTo>
                  <a:pt x="122248" y="-91086"/>
                </a:lnTo>
                <a:lnTo>
                  <a:pt x="134656" y="-97391"/>
                </a:lnTo>
                <a:lnTo>
                  <a:pt x="148020" y="-101857"/>
                </a:lnTo>
                <a:lnTo>
                  <a:pt x="162173" y="-104319"/>
                </a:lnTo>
                <a:lnTo>
                  <a:pt x="171462" y="-104767"/>
                </a:lnTo>
                <a:lnTo>
                  <a:pt x="186029" y="-103658"/>
                </a:lnTo>
                <a:lnTo>
                  <a:pt x="199909" y="-100440"/>
                </a:lnTo>
                <a:lnTo>
                  <a:pt x="212939" y="-95279"/>
                </a:lnTo>
                <a:lnTo>
                  <a:pt x="224953" y="-88338"/>
                </a:lnTo>
                <a:lnTo>
                  <a:pt x="235787" y="-79783"/>
                </a:lnTo>
                <a:lnTo>
                  <a:pt x="245276" y="-69778"/>
                </a:lnTo>
                <a:lnTo>
                  <a:pt x="253254" y="-58488"/>
                </a:lnTo>
                <a:lnTo>
                  <a:pt x="259558" y="-46079"/>
                </a:lnTo>
                <a:lnTo>
                  <a:pt x="264022" y="-32714"/>
                </a:lnTo>
                <a:lnTo>
                  <a:pt x="266482" y="-18558"/>
                </a:lnTo>
                <a:lnTo>
                  <a:pt x="266928" y="-9289"/>
                </a:lnTo>
                <a:lnTo>
                  <a:pt x="265819" y="5280"/>
                </a:lnTo>
                <a:lnTo>
                  <a:pt x="262601" y="19163"/>
                </a:lnTo>
                <a:lnTo>
                  <a:pt x="257440" y="32195"/>
                </a:lnTo>
                <a:lnTo>
                  <a:pt x="250499" y="44211"/>
                </a:lnTo>
                <a:lnTo>
                  <a:pt x="241945" y="55046"/>
                </a:lnTo>
                <a:lnTo>
                  <a:pt x="231941" y="64536"/>
                </a:lnTo>
                <a:lnTo>
                  <a:pt x="220653" y="72515"/>
                </a:lnTo>
                <a:lnTo>
                  <a:pt x="208245" y="78819"/>
                </a:lnTo>
                <a:lnTo>
                  <a:pt x="194883" y="83283"/>
                </a:lnTo>
                <a:lnTo>
                  <a:pt x="180730" y="85743"/>
                </a:lnTo>
                <a:lnTo>
                  <a:pt x="171462" y="86189"/>
                </a:lnTo>
                <a:lnTo>
                  <a:pt x="156894" y="85080"/>
                </a:lnTo>
                <a:lnTo>
                  <a:pt x="143012" y="81863"/>
                </a:lnTo>
                <a:lnTo>
                  <a:pt x="129980" y="76703"/>
                </a:lnTo>
                <a:lnTo>
                  <a:pt x="117963" y="69764"/>
                </a:lnTo>
                <a:lnTo>
                  <a:pt x="107127" y="61211"/>
                </a:lnTo>
                <a:lnTo>
                  <a:pt x="97636" y="51208"/>
                </a:lnTo>
                <a:lnTo>
                  <a:pt x="89655" y="39921"/>
                </a:lnTo>
                <a:lnTo>
                  <a:pt x="100631" y="146899"/>
                </a:lnTo>
                <a:lnTo>
                  <a:pt x="113617" y="152166"/>
                </a:lnTo>
                <a:lnTo>
                  <a:pt x="127105" y="156377"/>
                </a:lnTo>
                <a:lnTo>
                  <a:pt x="141045" y="159482"/>
                </a:lnTo>
                <a:lnTo>
                  <a:pt x="155385" y="161429"/>
                </a:lnTo>
                <a:lnTo>
                  <a:pt x="170076" y="162168"/>
                </a:lnTo>
                <a:lnTo>
                  <a:pt x="171462" y="162173"/>
                </a:lnTo>
                <a:lnTo>
                  <a:pt x="186183" y="161550"/>
                </a:lnTo>
                <a:lnTo>
                  <a:pt x="200559" y="159713"/>
                </a:lnTo>
                <a:lnTo>
                  <a:pt x="214538" y="156714"/>
                </a:lnTo>
                <a:lnTo>
                  <a:pt x="228070" y="152604"/>
                </a:lnTo>
                <a:lnTo>
                  <a:pt x="241104" y="147433"/>
                </a:lnTo>
                <a:lnTo>
                  <a:pt x="253590" y="141252"/>
                </a:lnTo>
                <a:lnTo>
                  <a:pt x="265477" y="134111"/>
                </a:lnTo>
                <a:lnTo>
                  <a:pt x="276714" y="126062"/>
                </a:lnTo>
                <a:lnTo>
                  <a:pt x="287250" y="117156"/>
                </a:lnTo>
                <a:lnTo>
                  <a:pt x="297035" y="107442"/>
                </a:lnTo>
                <a:lnTo>
                  <a:pt x="306017" y="96973"/>
                </a:lnTo>
                <a:lnTo>
                  <a:pt x="314146" y="85798"/>
                </a:lnTo>
                <a:lnTo>
                  <a:pt x="321372" y="73968"/>
                </a:lnTo>
                <a:lnTo>
                  <a:pt x="327643" y="61535"/>
                </a:lnTo>
                <a:lnTo>
                  <a:pt x="332909" y="48548"/>
                </a:lnTo>
                <a:lnTo>
                  <a:pt x="337120" y="35059"/>
                </a:lnTo>
                <a:lnTo>
                  <a:pt x="340223" y="21119"/>
                </a:lnTo>
                <a:lnTo>
                  <a:pt x="342169" y="6778"/>
                </a:lnTo>
                <a:lnTo>
                  <a:pt x="342907" y="-7912"/>
                </a:lnTo>
                <a:lnTo>
                  <a:pt x="342912" y="-9289"/>
                </a:lnTo>
                <a:lnTo>
                  <a:pt x="342289" y="-24010"/>
                </a:lnTo>
                <a:lnTo>
                  <a:pt x="340453" y="-38385"/>
                </a:lnTo>
                <a:lnTo>
                  <a:pt x="337454" y="-52365"/>
                </a:lnTo>
                <a:lnTo>
                  <a:pt x="333344" y="-65898"/>
                </a:lnTo>
                <a:lnTo>
                  <a:pt x="328174" y="-78933"/>
                </a:lnTo>
                <a:lnTo>
                  <a:pt x="321994" y="-91420"/>
                </a:lnTo>
                <a:lnTo>
                  <a:pt x="314854" y="-103307"/>
                </a:lnTo>
                <a:lnTo>
                  <a:pt x="306806" y="-114545"/>
                </a:lnTo>
                <a:lnTo>
                  <a:pt x="297901" y="-125082"/>
                </a:lnTo>
                <a:lnTo>
                  <a:pt x="288188" y="-134868"/>
                </a:lnTo>
                <a:lnTo>
                  <a:pt x="277720" y="-143851"/>
                </a:lnTo>
                <a:lnTo>
                  <a:pt x="266546" y="-151982"/>
                </a:lnTo>
                <a:lnTo>
                  <a:pt x="254717" y="-159208"/>
                </a:lnTo>
                <a:lnTo>
                  <a:pt x="242284" y="-165480"/>
                </a:lnTo>
                <a:lnTo>
                  <a:pt x="229298" y="-170747"/>
                </a:lnTo>
                <a:lnTo>
                  <a:pt x="215810" y="-174958"/>
                </a:lnTo>
                <a:lnTo>
                  <a:pt x="201870" y="-178062"/>
                </a:lnTo>
                <a:lnTo>
                  <a:pt x="187529" y="-180008"/>
                </a:lnTo>
                <a:lnTo>
                  <a:pt x="172838" y="-180746"/>
                </a:lnTo>
                <a:lnTo>
                  <a:pt x="171462" y="-180751"/>
                </a:lnTo>
                <a:lnTo>
                  <a:pt x="156742" y="-180128"/>
                </a:lnTo>
                <a:lnTo>
                  <a:pt x="142367" y="-178291"/>
                </a:lnTo>
                <a:lnTo>
                  <a:pt x="128387" y="-175293"/>
                </a:lnTo>
                <a:lnTo>
                  <a:pt x="114855" y="-171183"/>
                </a:lnTo>
                <a:lnTo>
                  <a:pt x="101820" y="-166012"/>
                </a:lnTo>
                <a:lnTo>
                  <a:pt x="89334" y="-159831"/>
                </a:lnTo>
                <a:lnTo>
                  <a:pt x="77446" y="-152691"/>
                </a:lnTo>
                <a:lnTo>
                  <a:pt x="66209" y="-144643"/>
                </a:lnTo>
                <a:lnTo>
                  <a:pt x="55672" y="-135737"/>
                </a:lnTo>
                <a:lnTo>
                  <a:pt x="45886" y="-126024"/>
                </a:lnTo>
                <a:lnTo>
                  <a:pt x="36903" y="-115555"/>
                </a:lnTo>
                <a:lnTo>
                  <a:pt x="28773" y="-104381"/>
                </a:lnTo>
                <a:lnTo>
                  <a:pt x="21546" y="-92552"/>
                </a:lnTo>
                <a:lnTo>
                  <a:pt x="15274" y="-80119"/>
                </a:lnTo>
                <a:lnTo>
                  <a:pt x="10006" y="-67134"/>
                </a:lnTo>
                <a:lnTo>
                  <a:pt x="5795" y="-53646"/>
                </a:lnTo>
                <a:lnTo>
                  <a:pt x="2691" y="-39706"/>
                </a:lnTo>
                <a:lnTo>
                  <a:pt x="744" y="-25366"/>
                </a:lnTo>
                <a:lnTo>
                  <a:pt x="5" y="-10675"/>
                </a:lnTo>
                <a:lnTo>
                  <a:pt x="0" y="-9289"/>
                </a:lnTo>
                <a:lnTo>
                  <a:pt x="623" y="5431"/>
                </a:lnTo>
                <a:close/>
              </a:path>
            </a:pathLst>
          </a:custGeom>
          <a:solidFill>
            <a:srgbClr val="95CB7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772361" y="2279807"/>
            <a:ext cx="133858" cy="133858"/>
          </a:xfrm>
          <a:custGeom>
            <a:avLst/>
            <a:gdLst/>
            <a:ahLst/>
            <a:cxnLst/>
            <a:rect l="l" t="t" r="r" b="b"/>
            <a:pathLst>
              <a:path w="133857" h="133857">
                <a:moveTo>
                  <a:pt x="0" y="66928"/>
                </a:moveTo>
                <a:lnTo>
                  <a:pt x="1566" y="81353"/>
                </a:lnTo>
                <a:lnTo>
                  <a:pt x="6040" y="94700"/>
                </a:lnTo>
                <a:lnTo>
                  <a:pt x="13088" y="106635"/>
                </a:lnTo>
                <a:lnTo>
                  <a:pt x="22372" y="116822"/>
                </a:lnTo>
                <a:lnTo>
                  <a:pt x="33556" y="124923"/>
                </a:lnTo>
                <a:lnTo>
                  <a:pt x="46306" y="130605"/>
                </a:lnTo>
                <a:lnTo>
                  <a:pt x="60284" y="133530"/>
                </a:lnTo>
                <a:lnTo>
                  <a:pt x="66929" y="133857"/>
                </a:lnTo>
                <a:lnTo>
                  <a:pt x="81349" y="132291"/>
                </a:lnTo>
                <a:lnTo>
                  <a:pt x="94695" y="127817"/>
                </a:lnTo>
                <a:lnTo>
                  <a:pt x="106630" y="120769"/>
                </a:lnTo>
                <a:lnTo>
                  <a:pt x="116817" y="111485"/>
                </a:lnTo>
                <a:lnTo>
                  <a:pt x="124921" y="100301"/>
                </a:lnTo>
                <a:lnTo>
                  <a:pt x="130604" y="87551"/>
                </a:lnTo>
                <a:lnTo>
                  <a:pt x="133530" y="73573"/>
                </a:lnTo>
                <a:lnTo>
                  <a:pt x="133858" y="66928"/>
                </a:lnTo>
                <a:lnTo>
                  <a:pt x="132291" y="52504"/>
                </a:lnTo>
                <a:lnTo>
                  <a:pt x="127815" y="39157"/>
                </a:lnTo>
                <a:lnTo>
                  <a:pt x="120766" y="27222"/>
                </a:lnTo>
                <a:lnTo>
                  <a:pt x="111480" y="17035"/>
                </a:lnTo>
                <a:lnTo>
                  <a:pt x="100295" y="8934"/>
                </a:lnTo>
                <a:lnTo>
                  <a:pt x="87547" y="3252"/>
                </a:lnTo>
                <a:lnTo>
                  <a:pt x="73571" y="327"/>
                </a:lnTo>
                <a:lnTo>
                  <a:pt x="66929" y="0"/>
                </a:lnTo>
                <a:lnTo>
                  <a:pt x="52504" y="1566"/>
                </a:lnTo>
                <a:lnTo>
                  <a:pt x="39157" y="6040"/>
                </a:lnTo>
                <a:lnTo>
                  <a:pt x="27222" y="13088"/>
                </a:lnTo>
                <a:lnTo>
                  <a:pt x="17035" y="22372"/>
                </a:lnTo>
                <a:lnTo>
                  <a:pt x="8934" y="33556"/>
                </a:lnTo>
                <a:lnTo>
                  <a:pt x="3252" y="46306"/>
                </a:lnTo>
                <a:lnTo>
                  <a:pt x="327" y="60284"/>
                </a:lnTo>
                <a:lnTo>
                  <a:pt x="0" y="66928"/>
                </a:lnTo>
                <a:close/>
              </a:path>
            </a:pathLst>
          </a:custGeom>
          <a:solidFill>
            <a:srgbClr val="95CB7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9762750" y="1872770"/>
            <a:ext cx="534250" cy="586752"/>
          </a:xfrm>
          <a:custGeom>
            <a:avLst/>
            <a:gdLst/>
            <a:ahLst/>
            <a:cxnLst/>
            <a:rect l="l" t="t" r="r" b="b"/>
            <a:pathLst>
              <a:path w="534250" h="586752">
                <a:moveTo>
                  <a:pt x="267106" y="0"/>
                </a:moveTo>
                <a:lnTo>
                  <a:pt x="0" y="244398"/>
                </a:lnTo>
                <a:lnTo>
                  <a:pt x="0" y="558279"/>
                </a:lnTo>
                <a:lnTo>
                  <a:pt x="12967" y="580631"/>
                </a:lnTo>
                <a:lnTo>
                  <a:pt x="182537" y="586752"/>
                </a:lnTo>
                <a:lnTo>
                  <a:pt x="187325" y="584784"/>
                </a:lnTo>
                <a:lnTo>
                  <a:pt x="190830" y="581291"/>
                </a:lnTo>
                <a:lnTo>
                  <a:pt x="194284" y="577824"/>
                </a:lnTo>
                <a:lnTo>
                  <a:pt x="196265" y="573036"/>
                </a:lnTo>
                <a:lnTo>
                  <a:pt x="196265" y="417131"/>
                </a:lnTo>
                <a:lnTo>
                  <a:pt x="337947" y="417144"/>
                </a:lnTo>
                <a:lnTo>
                  <a:pt x="337947" y="573036"/>
                </a:lnTo>
                <a:lnTo>
                  <a:pt x="339991" y="577824"/>
                </a:lnTo>
                <a:lnTo>
                  <a:pt x="343446" y="581291"/>
                </a:lnTo>
                <a:lnTo>
                  <a:pt x="346925" y="584784"/>
                </a:lnTo>
                <a:lnTo>
                  <a:pt x="351688" y="586739"/>
                </a:lnTo>
                <a:lnTo>
                  <a:pt x="506463" y="586701"/>
                </a:lnTo>
                <a:lnTo>
                  <a:pt x="520141" y="581291"/>
                </a:lnTo>
                <a:lnTo>
                  <a:pt x="528979" y="573589"/>
                </a:lnTo>
                <a:lnTo>
                  <a:pt x="534137" y="560345"/>
                </a:lnTo>
                <a:lnTo>
                  <a:pt x="534250" y="244398"/>
                </a:lnTo>
                <a:lnTo>
                  <a:pt x="267106" y="0"/>
                </a:lnTo>
                <a:close/>
              </a:path>
            </a:pathLst>
          </a:custGeom>
          <a:solidFill>
            <a:srgbClr val="67BC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9642791" y="1708928"/>
            <a:ext cx="774399" cy="408716"/>
          </a:xfrm>
          <a:custGeom>
            <a:avLst/>
            <a:gdLst/>
            <a:ahLst/>
            <a:cxnLst/>
            <a:rect l="l" t="t" r="r" b="b"/>
            <a:pathLst>
              <a:path w="774399" h="408716">
                <a:moveTo>
                  <a:pt x="0" y="353910"/>
                </a:moveTo>
                <a:lnTo>
                  <a:pt x="3451" y="377519"/>
                </a:lnTo>
                <a:lnTo>
                  <a:pt x="12893" y="392449"/>
                </a:lnTo>
                <a:lnTo>
                  <a:pt x="23181" y="401044"/>
                </a:lnTo>
                <a:lnTo>
                  <a:pt x="34960" y="406453"/>
                </a:lnTo>
                <a:lnTo>
                  <a:pt x="49876" y="408705"/>
                </a:lnTo>
                <a:lnTo>
                  <a:pt x="62458" y="407106"/>
                </a:lnTo>
                <a:lnTo>
                  <a:pt x="74424" y="402287"/>
                </a:lnTo>
                <a:lnTo>
                  <a:pt x="83683" y="395585"/>
                </a:lnTo>
                <a:lnTo>
                  <a:pt x="387074" y="117976"/>
                </a:lnTo>
                <a:lnTo>
                  <a:pt x="690515" y="395585"/>
                </a:lnTo>
                <a:lnTo>
                  <a:pt x="700763" y="402854"/>
                </a:lnTo>
                <a:lnTo>
                  <a:pt x="712110" y="407222"/>
                </a:lnTo>
                <a:lnTo>
                  <a:pt x="724003" y="408716"/>
                </a:lnTo>
                <a:lnTo>
                  <a:pt x="735892" y="407362"/>
                </a:lnTo>
                <a:lnTo>
                  <a:pt x="747226" y="403188"/>
                </a:lnTo>
                <a:lnTo>
                  <a:pt x="757455" y="396219"/>
                </a:lnTo>
                <a:lnTo>
                  <a:pt x="768558" y="382174"/>
                </a:lnTo>
                <a:lnTo>
                  <a:pt x="772914" y="370812"/>
                </a:lnTo>
                <a:lnTo>
                  <a:pt x="774399" y="358912"/>
                </a:lnTo>
                <a:lnTo>
                  <a:pt x="773037" y="347024"/>
                </a:lnTo>
                <a:lnTo>
                  <a:pt x="768854" y="335698"/>
                </a:lnTo>
                <a:lnTo>
                  <a:pt x="761874" y="325484"/>
                </a:lnTo>
                <a:lnTo>
                  <a:pt x="758142" y="321684"/>
                </a:lnTo>
                <a:lnTo>
                  <a:pt x="633733" y="207892"/>
                </a:lnTo>
                <a:lnTo>
                  <a:pt x="633733" y="30651"/>
                </a:lnTo>
                <a:lnTo>
                  <a:pt x="628822" y="17751"/>
                </a:lnTo>
                <a:lnTo>
                  <a:pt x="616708" y="11352"/>
                </a:lnTo>
                <a:lnTo>
                  <a:pt x="614213" y="11195"/>
                </a:lnTo>
                <a:lnTo>
                  <a:pt x="567198" y="11195"/>
                </a:lnTo>
                <a:lnTo>
                  <a:pt x="554264" y="16101"/>
                </a:lnTo>
                <a:lnTo>
                  <a:pt x="547859" y="28186"/>
                </a:lnTo>
                <a:lnTo>
                  <a:pt x="547703" y="30651"/>
                </a:lnTo>
                <a:lnTo>
                  <a:pt x="547703" y="129216"/>
                </a:lnTo>
                <a:lnTo>
                  <a:pt x="420894" y="13163"/>
                </a:lnTo>
                <a:lnTo>
                  <a:pt x="410550" y="5850"/>
                </a:lnTo>
                <a:lnTo>
                  <a:pt x="399092" y="1463"/>
                </a:lnTo>
                <a:lnTo>
                  <a:pt x="387077" y="0"/>
                </a:lnTo>
                <a:lnTo>
                  <a:pt x="375061" y="1461"/>
                </a:lnTo>
                <a:lnTo>
                  <a:pt x="353253" y="13163"/>
                </a:lnTo>
                <a:lnTo>
                  <a:pt x="16056" y="321684"/>
                </a:lnTo>
                <a:lnTo>
                  <a:pt x="2545" y="342194"/>
                </a:lnTo>
                <a:lnTo>
                  <a:pt x="0" y="353910"/>
                </a:lnTo>
                <a:close/>
              </a:path>
            </a:pathLst>
          </a:custGeom>
          <a:solidFill>
            <a:srgbClr val="95CB7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891194" y="1599345"/>
            <a:ext cx="3289046" cy="38443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893863" y="1053306"/>
            <a:ext cx="3289046" cy="628345"/>
          </a:xfrm>
          <a:custGeom>
            <a:avLst/>
            <a:gdLst/>
            <a:ahLst/>
            <a:cxnLst/>
            <a:rect l="l" t="t" r="r" b="b"/>
            <a:pathLst>
              <a:path w="3289046" h="628345">
                <a:moveTo>
                  <a:pt x="108178" y="0"/>
                </a:moveTo>
                <a:lnTo>
                  <a:pt x="66221" y="8438"/>
                </a:lnTo>
                <a:lnTo>
                  <a:pt x="31912" y="31461"/>
                </a:lnTo>
                <a:lnTo>
                  <a:pt x="8692" y="65625"/>
                </a:lnTo>
                <a:lnTo>
                  <a:pt x="2" y="107490"/>
                </a:lnTo>
                <a:lnTo>
                  <a:pt x="0" y="628345"/>
                </a:lnTo>
                <a:lnTo>
                  <a:pt x="3289045" y="628345"/>
                </a:lnTo>
                <a:lnTo>
                  <a:pt x="3289045" y="108178"/>
                </a:lnTo>
                <a:lnTo>
                  <a:pt x="3288066" y="93555"/>
                </a:lnTo>
                <a:lnTo>
                  <a:pt x="3274386" y="53765"/>
                </a:lnTo>
                <a:lnTo>
                  <a:pt x="3247270" y="22770"/>
                </a:lnTo>
                <a:lnTo>
                  <a:pt x="3210155" y="4011"/>
                </a:lnTo>
                <a:lnTo>
                  <a:pt x="108178" y="0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211896" y="2739505"/>
            <a:ext cx="2636963" cy="1514482"/>
          </a:xfrm>
          <a:custGeom>
            <a:avLst/>
            <a:gdLst/>
            <a:ahLst/>
            <a:cxnLst/>
            <a:rect l="l" t="t" r="r" b="b"/>
            <a:pathLst>
              <a:path w="2575890" h="1873021">
                <a:moveTo>
                  <a:pt x="119011" y="0"/>
                </a:moveTo>
                <a:lnTo>
                  <a:pt x="81397" y="13084"/>
                </a:lnTo>
                <a:lnTo>
                  <a:pt x="48727" y="49519"/>
                </a:lnTo>
                <a:lnTo>
                  <a:pt x="28650" y="89624"/>
                </a:lnTo>
                <a:lnTo>
                  <a:pt x="13284" y="138703"/>
                </a:lnTo>
                <a:lnTo>
                  <a:pt x="3459" y="194970"/>
                </a:lnTo>
                <a:lnTo>
                  <a:pt x="394" y="235593"/>
                </a:lnTo>
                <a:lnTo>
                  <a:pt x="0" y="256641"/>
                </a:lnTo>
                <a:lnTo>
                  <a:pt x="0" y="1616392"/>
                </a:lnTo>
                <a:lnTo>
                  <a:pt x="1557" y="1658018"/>
                </a:lnTo>
                <a:lnTo>
                  <a:pt x="6067" y="1697506"/>
                </a:lnTo>
                <a:lnTo>
                  <a:pt x="17832" y="1751573"/>
                </a:lnTo>
                <a:lnTo>
                  <a:pt x="34859" y="1797856"/>
                </a:lnTo>
                <a:lnTo>
                  <a:pt x="56324" y="1834572"/>
                </a:lnTo>
                <a:lnTo>
                  <a:pt x="90413" y="1865563"/>
                </a:lnTo>
                <a:lnTo>
                  <a:pt x="119011" y="1873021"/>
                </a:lnTo>
                <a:lnTo>
                  <a:pt x="2456878" y="1873021"/>
                </a:lnTo>
                <a:lnTo>
                  <a:pt x="2494493" y="1859938"/>
                </a:lnTo>
                <a:lnTo>
                  <a:pt x="2527162" y="1823506"/>
                </a:lnTo>
                <a:lnTo>
                  <a:pt x="2547240" y="1783403"/>
                </a:lnTo>
                <a:lnTo>
                  <a:pt x="2562605" y="1734328"/>
                </a:lnTo>
                <a:lnTo>
                  <a:pt x="2572431" y="1678063"/>
                </a:lnTo>
                <a:lnTo>
                  <a:pt x="2575495" y="1637440"/>
                </a:lnTo>
                <a:lnTo>
                  <a:pt x="2575890" y="1616392"/>
                </a:lnTo>
                <a:lnTo>
                  <a:pt x="2575890" y="256641"/>
                </a:lnTo>
                <a:lnTo>
                  <a:pt x="2574332" y="215014"/>
                </a:lnTo>
                <a:lnTo>
                  <a:pt x="2569822" y="175525"/>
                </a:lnTo>
                <a:lnTo>
                  <a:pt x="2558058" y="121456"/>
                </a:lnTo>
                <a:lnTo>
                  <a:pt x="2541030" y="75171"/>
                </a:lnTo>
                <a:lnTo>
                  <a:pt x="2519566" y="38452"/>
                </a:lnTo>
                <a:lnTo>
                  <a:pt x="2485476" y="7459"/>
                </a:lnTo>
                <a:lnTo>
                  <a:pt x="2456878" y="0"/>
                </a:lnTo>
                <a:lnTo>
                  <a:pt x="119011" y="0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251389" y="4480960"/>
            <a:ext cx="2554897" cy="912286"/>
          </a:xfrm>
          <a:custGeom>
            <a:avLst/>
            <a:gdLst/>
            <a:ahLst/>
            <a:cxnLst/>
            <a:rect l="l" t="t" r="r" b="b"/>
            <a:pathLst>
              <a:path w="2575890" h="894676">
                <a:moveTo>
                  <a:pt x="119011" y="0"/>
                </a:moveTo>
                <a:lnTo>
                  <a:pt x="72721" y="7485"/>
                </a:lnTo>
                <a:lnTo>
                  <a:pt x="34908" y="27899"/>
                </a:lnTo>
                <a:lnTo>
                  <a:pt x="9393" y="58178"/>
                </a:lnTo>
                <a:lnTo>
                  <a:pt x="0" y="95377"/>
                </a:lnTo>
                <a:lnTo>
                  <a:pt x="0" y="799299"/>
                </a:lnTo>
                <a:lnTo>
                  <a:pt x="9339" y="836401"/>
                </a:lnTo>
                <a:lnTo>
                  <a:pt x="34811" y="866704"/>
                </a:lnTo>
                <a:lnTo>
                  <a:pt x="72593" y="887149"/>
                </a:lnTo>
                <a:lnTo>
                  <a:pt x="118864" y="894676"/>
                </a:lnTo>
                <a:lnTo>
                  <a:pt x="2456878" y="894676"/>
                </a:lnTo>
                <a:lnTo>
                  <a:pt x="2473014" y="893807"/>
                </a:lnTo>
                <a:lnTo>
                  <a:pt x="2516903" y="881674"/>
                </a:lnTo>
                <a:lnTo>
                  <a:pt x="2551041" y="857634"/>
                </a:lnTo>
                <a:lnTo>
                  <a:pt x="2571607" y="824746"/>
                </a:lnTo>
                <a:lnTo>
                  <a:pt x="2575890" y="799299"/>
                </a:lnTo>
                <a:lnTo>
                  <a:pt x="2575890" y="95377"/>
                </a:lnTo>
                <a:lnTo>
                  <a:pt x="2566550" y="58281"/>
                </a:lnTo>
                <a:lnTo>
                  <a:pt x="2541078" y="27977"/>
                </a:lnTo>
                <a:lnTo>
                  <a:pt x="2503296" y="7528"/>
                </a:lnTo>
                <a:lnTo>
                  <a:pt x="2457026" y="0"/>
                </a:lnTo>
                <a:lnTo>
                  <a:pt x="119011" y="0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236828" y="4480959"/>
            <a:ext cx="2575890" cy="934454"/>
          </a:xfrm>
          <a:custGeom>
            <a:avLst/>
            <a:gdLst/>
            <a:ahLst/>
            <a:cxnLst/>
            <a:rect l="l" t="t" r="r" b="b"/>
            <a:pathLst>
              <a:path w="2575890" h="894676">
                <a:moveTo>
                  <a:pt x="119011" y="0"/>
                </a:moveTo>
                <a:lnTo>
                  <a:pt x="72721" y="7485"/>
                </a:lnTo>
                <a:lnTo>
                  <a:pt x="34908" y="27899"/>
                </a:lnTo>
                <a:lnTo>
                  <a:pt x="9393" y="58178"/>
                </a:lnTo>
                <a:lnTo>
                  <a:pt x="0" y="95377"/>
                </a:lnTo>
                <a:lnTo>
                  <a:pt x="0" y="799299"/>
                </a:lnTo>
                <a:lnTo>
                  <a:pt x="9339" y="836401"/>
                </a:lnTo>
                <a:lnTo>
                  <a:pt x="34811" y="866704"/>
                </a:lnTo>
                <a:lnTo>
                  <a:pt x="72593" y="887149"/>
                </a:lnTo>
                <a:lnTo>
                  <a:pt x="118864" y="894676"/>
                </a:lnTo>
                <a:lnTo>
                  <a:pt x="119011" y="894676"/>
                </a:lnTo>
                <a:lnTo>
                  <a:pt x="2456878" y="894676"/>
                </a:lnTo>
                <a:lnTo>
                  <a:pt x="2503168" y="887193"/>
                </a:lnTo>
                <a:lnTo>
                  <a:pt x="2540981" y="866781"/>
                </a:lnTo>
                <a:lnTo>
                  <a:pt x="2566496" y="836503"/>
                </a:lnTo>
                <a:lnTo>
                  <a:pt x="2575890" y="799299"/>
                </a:lnTo>
                <a:lnTo>
                  <a:pt x="2575890" y="95377"/>
                </a:lnTo>
                <a:lnTo>
                  <a:pt x="2566550" y="58281"/>
                </a:lnTo>
                <a:lnTo>
                  <a:pt x="2541078" y="27977"/>
                </a:lnTo>
                <a:lnTo>
                  <a:pt x="2503296" y="7528"/>
                </a:lnTo>
                <a:lnTo>
                  <a:pt x="2457026" y="0"/>
                </a:lnTo>
                <a:lnTo>
                  <a:pt x="2456878" y="0"/>
                </a:lnTo>
                <a:lnTo>
                  <a:pt x="119011" y="0"/>
                </a:lnTo>
                <a:close/>
              </a:path>
            </a:pathLst>
          </a:custGeom>
          <a:ln w="29083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257437" y="1849667"/>
            <a:ext cx="474900" cy="295884"/>
          </a:xfrm>
          <a:custGeom>
            <a:avLst/>
            <a:gdLst/>
            <a:ahLst/>
            <a:cxnLst/>
            <a:rect l="l" t="t" r="r" b="b"/>
            <a:pathLst>
              <a:path w="474900" h="295884">
                <a:moveTo>
                  <a:pt x="474900" y="291338"/>
                </a:moveTo>
                <a:lnTo>
                  <a:pt x="474849" y="34175"/>
                </a:lnTo>
                <a:lnTo>
                  <a:pt x="470668" y="18208"/>
                </a:lnTo>
                <a:lnTo>
                  <a:pt x="462327" y="7930"/>
                </a:lnTo>
                <a:lnTo>
                  <a:pt x="450167" y="1572"/>
                </a:lnTo>
                <a:lnTo>
                  <a:pt x="438540" y="0"/>
                </a:lnTo>
                <a:lnTo>
                  <a:pt x="405661" y="156"/>
                </a:lnTo>
                <a:lnTo>
                  <a:pt x="353787" y="302"/>
                </a:lnTo>
                <a:lnTo>
                  <a:pt x="29829" y="355"/>
                </a:lnTo>
                <a:lnTo>
                  <a:pt x="10396" y="9277"/>
                </a:lnTo>
                <a:lnTo>
                  <a:pt x="3305" y="20123"/>
                </a:lnTo>
                <a:lnTo>
                  <a:pt x="337" y="33575"/>
                </a:lnTo>
                <a:lnTo>
                  <a:pt x="0" y="48633"/>
                </a:lnTo>
                <a:lnTo>
                  <a:pt x="98" y="295719"/>
                </a:lnTo>
                <a:lnTo>
                  <a:pt x="86420" y="295719"/>
                </a:lnTo>
                <a:lnTo>
                  <a:pt x="82724" y="288899"/>
                </a:lnTo>
                <a:lnTo>
                  <a:pt x="80730" y="282016"/>
                </a:lnTo>
                <a:lnTo>
                  <a:pt x="80845" y="180467"/>
                </a:lnTo>
                <a:lnTo>
                  <a:pt x="82394" y="172707"/>
                </a:lnTo>
                <a:lnTo>
                  <a:pt x="88672" y="159750"/>
                </a:lnTo>
                <a:lnTo>
                  <a:pt x="98783" y="151131"/>
                </a:lnTo>
                <a:lnTo>
                  <a:pt x="111402" y="147918"/>
                </a:lnTo>
                <a:lnTo>
                  <a:pt x="175104" y="147904"/>
                </a:lnTo>
                <a:lnTo>
                  <a:pt x="184203" y="138874"/>
                </a:lnTo>
                <a:lnTo>
                  <a:pt x="194596" y="131318"/>
                </a:lnTo>
                <a:lnTo>
                  <a:pt x="206110" y="125408"/>
                </a:lnTo>
                <a:lnTo>
                  <a:pt x="218574" y="121316"/>
                </a:lnTo>
                <a:lnTo>
                  <a:pt x="231815" y="119213"/>
                </a:lnTo>
                <a:lnTo>
                  <a:pt x="238363" y="118960"/>
                </a:lnTo>
                <a:lnTo>
                  <a:pt x="251917" y="120054"/>
                </a:lnTo>
                <a:lnTo>
                  <a:pt x="264774" y="123219"/>
                </a:lnTo>
                <a:lnTo>
                  <a:pt x="276762" y="128283"/>
                </a:lnTo>
                <a:lnTo>
                  <a:pt x="287711" y="135074"/>
                </a:lnTo>
                <a:lnTo>
                  <a:pt x="297449" y="143419"/>
                </a:lnTo>
                <a:lnTo>
                  <a:pt x="301634" y="147916"/>
                </a:lnTo>
                <a:lnTo>
                  <a:pt x="316949" y="147974"/>
                </a:lnTo>
                <a:lnTo>
                  <a:pt x="333382" y="148127"/>
                </a:lnTo>
                <a:lnTo>
                  <a:pt x="349011" y="148367"/>
                </a:lnTo>
                <a:lnTo>
                  <a:pt x="361915" y="148686"/>
                </a:lnTo>
                <a:lnTo>
                  <a:pt x="370173" y="149075"/>
                </a:lnTo>
                <a:lnTo>
                  <a:pt x="382898" y="155879"/>
                </a:lnTo>
                <a:lnTo>
                  <a:pt x="390678" y="166787"/>
                </a:lnTo>
                <a:lnTo>
                  <a:pt x="394300" y="180351"/>
                </a:lnTo>
                <a:lnTo>
                  <a:pt x="394433" y="183527"/>
                </a:lnTo>
                <a:lnTo>
                  <a:pt x="394408" y="276352"/>
                </a:lnTo>
                <a:lnTo>
                  <a:pt x="394077" y="279285"/>
                </a:lnTo>
                <a:lnTo>
                  <a:pt x="392680" y="284822"/>
                </a:lnTo>
                <a:lnTo>
                  <a:pt x="391131" y="290322"/>
                </a:lnTo>
                <a:lnTo>
                  <a:pt x="389620" y="295884"/>
                </a:lnTo>
                <a:lnTo>
                  <a:pt x="474900" y="295884"/>
                </a:lnTo>
                <a:lnTo>
                  <a:pt x="474900" y="291338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628576" y="2499098"/>
            <a:ext cx="135267" cy="48247"/>
          </a:xfrm>
          <a:custGeom>
            <a:avLst/>
            <a:gdLst/>
            <a:ahLst/>
            <a:cxnLst/>
            <a:rect l="l" t="t" r="r" b="b"/>
            <a:pathLst>
              <a:path w="135267" h="48247">
                <a:moveTo>
                  <a:pt x="135178" y="0"/>
                </a:moveTo>
                <a:lnTo>
                  <a:pt x="0" y="0"/>
                </a:lnTo>
                <a:lnTo>
                  <a:pt x="0" y="48183"/>
                </a:lnTo>
                <a:lnTo>
                  <a:pt x="134556" y="48247"/>
                </a:lnTo>
                <a:lnTo>
                  <a:pt x="135267" y="44970"/>
                </a:lnTo>
                <a:lnTo>
                  <a:pt x="135178" y="0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223775" y="2523137"/>
            <a:ext cx="135051" cy="0"/>
          </a:xfrm>
          <a:custGeom>
            <a:avLst/>
            <a:gdLst/>
            <a:ahLst/>
            <a:cxnLst/>
            <a:rect l="l" t="t" r="r" b="b"/>
            <a:pathLst>
              <a:path w="135051">
                <a:moveTo>
                  <a:pt x="0" y="0"/>
                </a:moveTo>
                <a:lnTo>
                  <a:pt x="135051" y="0"/>
                </a:lnTo>
              </a:path>
            </a:pathLst>
          </a:custGeom>
          <a:ln w="49098">
            <a:solidFill>
              <a:srgbClr val="BC2C8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363039" y="2162649"/>
            <a:ext cx="265531" cy="176843"/>
          </a:xfrm>
          <a:custGeom>
            <a:avLst/>
            <a:gdLst/>
            <a:ahLst/>
            <a:cxnLst/>
            <a:rect l="l" t="t" r="r" b="b"/>
            <a:pathLst>
              <a:path w="265531" h="176843">
                <a:moveTo>
                  <a:pt x="265216" y="71970"/>
                </a:moveTo>
                <a:lnTo>
                  <a:pt x="264120" y="58692"/>
                </a:lnTo>
                <a:lnTo>
                  <a:pt x="261564" y="45716"/>
                </a:lnTo>
                <a:lnTo>
                  <a:pt x="256865" y="33619"/>
                </a:lnTo>
                <a:lnTo>
                  <a:pt x="249345" y="22982"/>
                </a:lnTo>
                <a:lnTo>
                  <a:pt x="244043" y="18182"/>
                </a:lnTo>
                <a:lnTo>
                  <a:pt x="233430" y="11036"/>
                </a:lnTo>
                <a:lnTo>
                  <a:pt x="221975" y="6067"/>
                </a:lnTo>
                <a:lnTo>
                  <a:pt x="209869" y="2888"/>
                </a:lnTo>
                <a:lnTo>
                  <a:pt x="197304" y="1111"/>
                </a:lnTo>
                <a:lnTo>
                  <a:pt x="184473" y="350"/>
                </a:lnTo>
                <a:lnTo>
                  <a:pt x="171566" y="217"/>
                </a:lnTo>
                <a:lnTo>
                  <a:pt x="146964" y="300"/>
                </a:lnTo>
                <a:lnTo>
                  <a:pt x="134447" y="543"/>
                </a:lnTo>
                <a:lnTo>
                  <a:pt x="121846" y="420"/>
                </a:lnTo>
                <a:lnTo>
                  <a:pt x="109203" y="162"/>
                </a:lnTo>
                <a:lnTo>
                  <a:pt x="96558" y="0"/>
                </a:lnTo>
                <a:lnTo>
                  <a:pt x="83952" y="163"/>
                </a:lnTo>
                <a:lnTo>
                  <a:pt x="71428" y="884"/>
                </a:lnTo>
                <a:lnTo>
                  <a:pt x="59024" y="2392"/>
                </a:lnTo>
                <a:lnTo>
                  <a:pt x="46783" y="4919"/>
                </a:lnTo>
                <a:lnTo>
                  <a:pt x="34746" y="8695"/>
                </a:lnTo>
                <a:lnTo>
                  <a:pt x="21811" y="15756"/>
                </a:lnTo>
                <a:lnTo>
                  <a:pt x="12487" y="25163"/>
                </a:lnTo>
                <a:lnTo>
                  <a:pt x="5754" y="36583"/>
                </a:lnTo>
                <a:lnTo>
                  <a:pt x="1659" y="49280"/>
                </a:lnTo>
                <a:lnTo>
                  <a:pt x="248" y="62515"/>
                </a:lnTo>
                <a:lnTo>
                  <a:pt x="113" y="102860"/>
                </a:lnTo>
                <a:lnTo>
                  <a:pt x="0" y="176843"/>
                </a:lnTo>
                <a:lnTo>
                  <a:pt x="47142" y="176843"/>
                </a:lnTo>
                <a:lnTo>
                  <a:pt x="47104" y="113344"/>
                </a:lnTo>
                <a:lnTo>
                  <a:pt x="47234" y="100645"/>
                </a:lnTo>
                <a:lnTo>
                  <a:pt x="47396" y="90343"/>
                </a:lnTo>
                <a:lnTo>
                  <a:pt x="61099" y="90343"/>
                </a:lnTo>
                <a:lnTo>
                  <a:pt x="61251" y="115747"/>
                </a:lnTo>
                <a:lnTo>
                  <a:pt x="61392" y="153846"/>
                </a:lnTo>
                <a:lnTo>
                  <a:pt x="61442" y="176843"/>
                </a:lnTo>
                <a:lnTo>
                  <a:pt x="201117" y="176843"/>
                </a:lnTo>
                <a:lnTo>
                  <a:pt x="201258" y="113344"/>
                </a:lnTo>
                <a:lnTo>
                  <a:pt x="201358" y="89721"/>
                </a:lnTo>
                <a:lnTo>
                  <a:pt x="205651" y="89645"/>
                </a:lnTo>
                <a:lnTo>
                  <a:pt x="214134" y="89518"/>
                </a:lnTo>
                <a:lnTo>
                  <a:pt x="218427" y="89454"/>
                </a:lnTo>
                <a:lnTo>
                  <a:pt x="218389" y="176843"/>
                </a:lnTo>
                <a:lnTo>
                  <a:pt x="265506" y="176843"/>
                </a:lnTo>
                <a:lnTo>
                  <a:pt x="265531" y="84971"/>
                </a:lnTo>
                <a:lnTo>
                  <a:pt x="265216" y="71970"/>
                </a:lnTo>
                <a:close/>
              </a:path>
            </a:pathLst>
          </a:custGeom>
          <a:solidFill>
            <a:srgbClr val="C377B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418864" y="1975288"/>
            <a:ext cx="153873" cy="153873"/>
          </a:xfrm>
          <a:custGeom>
            <a:avLst/>
            <a:gdLst/>
            <a:ahLst/>
            <a:cxnLst/>
            <a:rect l="l" t="t" r="r" b="b"/>
            <a:pathLst>
              <a:path w="153873" h="153873">
                <a:moveTo>
                  <a:pt x="76936" y="153873"/>
                </a:moveTo>
                <a:lnTo>
                  <a:pt x="85251" y="153426"/>
                </a:lnTo>
                <a:lnTo>
                  <a:pt x="99260" y="150570"/>
                </a:lnTo>
                <a:lnTo>
                  <a:pt x="112225" y="145290"/>
                </a:lnTo>
                <a:lnTo>
                  <a:pt x="123892" y="137840"/>
                </a:lnTo>
                <a:lnTo>
                  <a:pt x="134008" y="128475"/>
                </a:lnTo>
                <a:lnTo>
                  <a:pt x="142318" y="117448"/>
                </a:lnTo>
                <a:lnTo>
                  <a:pt x="148568" y="105013"/>
                </a:lnTo>
                <a:lnTo>
                  <a:pt x="152504" y="91424"/>
                </a:lnTo>
                <a:lnTo>
                  <a:pt x="153873" y="76936"/>
                </a:lnTo>
                <a:lnTo>
                  <a:pt x="153426" y="68621"/>
                </a:lnTo>
                <a:lnTo>
                  <a:pt x="150570" y="54612"/>
                </a:lnTo>
                <a:lnTo>
                  <a:pt x="145290" y="41647"/>
                </a:lnTo>
                <a:lnTo>
                  <a:pt x="137840" y="29980"/>
                </a:lnTo>
                <a:lnTo>
                  <a:pt x="128475" y="19864"/>
                </a:lnTo>
                <a:lnTo>
                  <a:pt x="117448" y="11554"/>
                </a:lnTo>
                <a:lnTo>
                  <a:pt x="105013" y="5304"/>
                </a:lnTo>
                <a:lnTo>
                  <a:pt x="91424" y="1368"/>
                </a:lnTo>
                <a:lnTo>
                  <a:pt x="76936" y="0"/>
                </a:lnTo>
                <a:lnTo>
                  <a:pt x="68621" y="446"/>
                </a:lnTo>
                <a:lnTo>
                  <a:pt x="54612" y="3302"/>
                </a:lnTo>
                <a:lnTo>
                  <a:pt x="41647" y="8582"/>
                </a:lnTo>
                <a:lnTo>
                  <a:pt x="29980" y="16032"/>
                </a:lnTo>
                <a:lnTo>
                  <a:pt x="19864" y="25397"/>
                </a:lnTo>
                <a:lnTo>
                  <a:pt x="11554" y="36425"/>
                </a:lnTo>
                <a:lnTo>
                  <a:pt x="5304" y="48859"/>
                </a:lnTo>
                <a:lnTo>
                  <a:pt x="1368" y="62448"/>
                </a:lnTo>
                <a:lnTo>
                  <a:pt x="0" y="76936"/>
                </a:lnTo>
                <a:lnTo>
                  <a:pt x="446" y="85251"/>
                </a:lnTo>
                <a:lnTo>
                  <a:pt x="3302" y="99260"/>
                </a:lnTo>
                <a:lnTo>
                  <a:pt x="8582" y="112225"/>
                </a:lnTo>
                <a:lnTo>
                  <a:pt x="16032" y="123892"/>
                </a:lnTo>
                <a:lnTo>
                  <a:pt x="25397" y="134008"/>
                </a:lnTo>
                <a:lnTo>
                  <a:pt x="36425" y="142318"/>
                </a:lnTo>
                <a:lnTo>
                  <a:pt x="48859" y="148568"/>
                </a:lnTo>
                <a:lnTo>
                  <a:pt x="62448" y="152504"/>
                </a:lnTo>
                <a:lnTo>
                  <a:pt x="76936" y="153873"/>
                </a:lnTo>
                <a:close/>
              </a:path>
            </a:pathLst>
          </a:custGeom>
          <a:solidFill>
            <a:srgbClr val="C377B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223775" y="2251073"/>
            <a:ext cx="541680" cy="228574"/>
          </a:xfrm>
          <a:custGeom>
            <a:avLst/>
            <a:gdLst/>
            <a:ahLst/>
            <a:cxnLst/>
            <a:rect l="l" t="t" r="r" b="b"/>
            <a:pathLst>
              <a:path w="541680" h="228574">
                <a:moveTo>
                  <a:pt x="1533" y="52038"/>
                </a:moveTo>
                <a:lnTo>
                  <a:pt x="0" y="67195"/>
                </a:lnTo>
                <a:lnTo>
                  <a:pt x="203" y="91772"/>
                </a:lnTo>
                <a:lnTo>
                  <a:pt x="139" y="221945"/>
                </a:lnTo>
                <a:lnTo>
                  <a:pt x="520" y="225107"/>
                </a:lnTo>
                <a:lnTo>
                  <a:pt x="749" y="228574"/>
                </a:lnTo>
                <a:lnTo>
                  <a:pt x="541680" y="228574"/>
                </a:lnTo>
                <a:lnTo>
                  <a:pt x="541629" y="61290"/>
                </a:lnTo>
                <a:lnTo>
                  <a:pt x="538361" y="45063"/>
                </a:lnTo>
                <a:lnTo>
                  <a:pt x="532560" y="32557"/>
                </a:lnTo>
                <a:lnTo>
                  <a:pt x="524417" y="21669"/>
                </a:lnTo>
                <a:lnTo>
                  <a:pt x="514284" y="12691"/>
                </a:lnTo>
                <a:lnTo>
                  <a:pt x="502509" y="5916"/>
                </a:lnTo>
                <a:lnTo>
                  <a:pt x="489443" y="1635"/>
                </a:lnTo>
                <a:lnTo>
                  <a:pt x="475437" y="139"/>
                </a:lnTo>
                <a:lnTo>
                  <a:pt x="234302" y="288"/>
                </a:lnTo>
                <a:lnTo>
                  <a:pt x="147762" y="149"/>
                </a:lnTo>
                <a:lnTo>
                  <a:pt x="67195" y="0"/>
                </a:lnTo>
                <a:lnTo>
                  <a:pt x="59680" y="396"/>
                </a:lnTo>
                <a:lnTo>
                  <a:pt x="46495" y="3258"/>
                </a:lnTo>
                <a:lnTo>
                  <a:pt x="34086" y="8703"/>
                </a:lnTo>
                <a:lnTo>
                  <a:pt x="22918" y="16516"/>
                </a:lnTo>
                <a:lnTo>
                  <a:pt x="13459" y="26485"/>
                </a:lnTo>
                <a:lnTo>
                  <a:pt x="6175" y="38397"/>
                </a:lnTo>
                <a:lnTo>
                  <a:pt x="1533" y="52038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300400" y="1849667"/>
            <a:ext cx="474900" cy="295884"/>
          </a:xfrm>
          <a:custGeom>
            <a:avLst/>
            <a:gdLst/>
            <a:ahLst/>
            <a:cxnLst/>
            <a:rect l="l" t="t" r="r" b="b"/>
            <a:pathLst>
              <a:path w="474900" h="295884">
                <a:moveTo>
                  <a:pt x="474900" y="291338"/>
                </a:moveTo>
                <a:lnTo>
                  <a:pt x="474849" y="34175"/>
                </a:lnTo>
                <a:lnTo>
                  <a:pt x="470668" y="18208"/>
                </a:lnTo>
                <a:lnTo>
                  <a:pt x="462327" y="7930"/>
                </a:lnTo>
                <a:lnTo>
                  <a:pt x="450167" y="1572"/>
                </a:lnTo>
                <a:lnTo>
                  <a:pt x="438540" y="0"/>
                </a:lnTo>
                <a:lnTo>
                  <a:pt x="405661" y="156"/>
                </a:lnTo>
                <a:lnTo>
                  <a:pt x="353787" y="302"/>
                </a:lnTo>
                <a:lnTo>
                  <a:pt x="29829" y="355"/>
                </a:lnTo>
                <a:lnTo>
                  <a:pt x="10396" y="9277"/>
                </a:lnTo>
                <a:lnTo>
                  <a:pt x="3305" y="20123"/>
                </a:lnTo>
                <a:lnTo>
                  <a:pt x="337" y="33575"/>
                </a:lnTo>
                <a:lnTo>
                  <a:pt x="0" y="48633"/>
                </a:lnTo>
                <a:lnTo>
                  <a:pt x="98" y="295719"/>
                </a:lnTo>
                <a:lnTo>
                  <a:pt x="86420" y="295719"/>
                </a:lnTo>
                <a:lnTo>
                  <a:pt x="82724" y="288899"/>
                </a:lnTo>
                <a:lnTo>
                  <a:pt x="80730" y="282016"/>
                </a:lnTo>
                <a:lnTo>
                  <a:pt x="80845" y="180467"/>
                </a:lnTo>
                <a:lnTo>
                  <a:pt x="82394" y="172707"/>
                </a:lnTo>
                <a:lnTo>
                  <a:pt x="88672" y="159750"/>
                </a:lnTo>
                <a:lnTo>
                  <a:pt x="98783" y="151131"/>
                </a:lnTo>
                <a:lnTo>
                  <a:pt x="111402" y="147918"/>
                </a:lnTo>
                <a:lnTo>
                  <a:pt x="175104" y="147904"/>
                </a:lnTo>
                <a:lnTo>
                  <a:pt x="184203" y="138874"/>
                </a:lnTo>
                <a:lnTo>
                  <a:pt x="194596" y="131318"/>
                </a:lnTo>
                <a:lnTo>
                  <a:pt x="206110" y="125408"/>
                </a:lnTo>
                <a:lnTo>
                  <a:pt x="218574" y="121316"/>
                </a:lnTo>
                <a:lnTo>
                  <a:pt x="231815" y="119213"/>
                </a:lnTo>
                <a:lnTo>
                  <a:pt x="238363" y="118960"/>
                </a:lnTo>
                <a:lnTo>
                  <a:pt x="251917" y="120054"/>
                </a:lnTo>
                <a:lnTo>
                  <a:pt x="264774" y="123219"/>
                </a:lnTo>
                <a:lnTo>
                  <a:pt x="276762" y="128283"/>
                </a:lnTo>
                <a:lnTo>
                  <a:pt x="287711" y="135074"/>
                </a:lnTo>
                <a:lnTo>
                  <a:pt x="297449" y="143419"/>
                </a:lnTo>
                <a:lnTo>
                  <a:pt x="301634" y="147916"/>
                </a:lnTo>
                <a:lnTo>
                  <a:pt x="316949" y="147974"/>
                </a:lnTo>
                <a:lnTo>
                  <a:pt x="333382" y="148127"/>
                </a:lnTo>
                <a:lnTo>
                  <a:pt x="349011" y="148367"/>
                </a:lnTo>
                <a:lnTo>
                  <a:pt x="361915" y="148686"/>
                </a:lnTo>
                <a:lnTo>
                  <a:pt x="370173" y="149075"/>
                </a:lnTo>
                <a:lnTo>
                  <a:pt x="382898" y="155879"/>
                </a:lnTo>
                <a:lnTo>
                  <a:pt x="390678" y="166787"/>
                </a:lnTo>
                <a:lnTo>
                  <a:pt x="394300" y="180351"/>
                </a:lnTo>
                <a:lnTo>
                  <a:pt x="394433" y="183527"/>
                </a:lnTo>
                <a:lnTo>
                  <a:pt x="394408" y="276352"/>
                </a:lnTo>
                <a:lnTo>
                  <a:pt x="394077" y="279285"/>
                </a:lnTo>
                <a:lnTo>
                  <a:pt x="392680" y="284822"/>
                </a:lnTo>
                <a:lnTo>
                  <a:pt x="391131" y="290322"/>
                </a:lnTo>
                <a:lnTo>
                  <a:pt x="389620" y="295884"/>
                </a:lnTo>
                <a:lnTo>
                  <a:pt x="474900" y="295884"/>
                </a:lnTo>
                <a:lnTo>
                  <a:pt x="474900" y="291338"/>
                </a:lnTo>
                <a:close/>
              </a:path>
            </a:pathLst>
          </a:custGeom>
          <a:solidFill>
            <a:srgbClr val="513E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671539" y="2499098"/>
            <a:ext cx="135267" cy="48247"/>
          </a:xfrm>
          <a:custGeom>
            <a:avLst/>
            <a:gdLst/>
            <a:ahLst/>
            <a:cxnLst/>
            <a:rect l="l" t="t" r="r" b="b"/>
            <a:pathLst>
              <a:path w="135267" h="48247">
                <a:moveTo>
                  <a:pt x="135178" y="0"/>
                </a:moveTo>
                <a:lnTo>
                  <a:pt x="0" y="0"/>
                </a:lnTo>
                <a:lnTo>
                  <a:pt x="0" y="48183"/>
                </a:lnTo>
                <a:lnTo>
                  <a:pt x="134556" y="48247"/>
                </a:lnTo>
                <a:lnTo>
                  <a:pt x="135267" y="44970"/>
                </a:lnTo>
                <a:lnTo>
                  <a:pt x="135178" y="0"/>
                </a:lnTo>
                <a:close/>
              </a:path>
            </a:pathLst>
          </a:custGeom>
          <a:solidFill>
            <a:srgbClr val="513E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266737" y="2498588"/>
            <a:ext cx="135051" cy="49098"/>
          </a:xfrm>
          <a:custGeom>
            <a:avLst/>
            <a:gdLst/>
            <a:ahLst/>
            <a:cxnLst/>
            <a:rect l="l" t="t" r="r" b="b"/>
            <a:pathLst>
              <a:path w="135051" h="49098">
                <a:moveTo>
                  <a:pt x="0" y="49098"/>
                </a:moveTo>
                <a:lnTo>
                  <a:pt x="135051" y="49098"/>
                </a:lnTo>
                <a:lnTo>
                  <a:pt x="135051" y="0"/>
                </a:lnTo>
                <a:lnTo>
                  <a:pt x="0" y="0"/>
                </a:lnTo>
                <a:lnTo>
                  <a:pt x="0" y="49098"/>
                </a:lnTo>
                <a:close/>
              </a:path>
            </a:pathLst>
          </a:custGeom>
          <a:solidFill>
            <a:srgbClr val="513E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406004" y="2162649"/>
            <a:ext cx="265531" cy="176843"/>
          </a:xfrm>
          <a:custGeom>
            <a:avLst/>
            <a:gdLst/>
            <a:ahLst/>
            <a:cxnLst/>
            <a:rect l="l" t="t" r="r" b="b"/>
            <a:pathLst>
              <a:path w="265531" h="176843">
                <a:moveTo>
                  <a:pt x="265216" y="71970"/>
                </a:moveTo>
                <a:lnTo>
                  <a:pt x="264120" y="58692"/>
                </a:lnTo>
                <a:lnTo>
                  <a:pt x="261564" y="45716"/>
                </a:lnTo>
                <a:lnTo>
                  <a:pt x="256865" y="33619"/>
                </a:lnTo>
                <a:lnTo>
                  <a:pt x="249345" y="22982"/>
                </a:lnTo>
                <a:lnTo>
                  <a:pt x="244043" y="18182"/>
                </a:lnTo>
                <a:lnTo>
                  <a:pt x="233430" y="11036"/>
                </a:lnTo>
                <a:lnTo>
                  <a:pt x="221975" y="6067"/>
                </a:lnTo>
                <a:lnTo>
                  <a:pt x="209869" y="2888"/>
                </a:lnTo>
                <a:lnTo>
                  <a:pt x="197304" y="1111"/>
                </a:lnTo>
                <a:lnTo>
                  <a:pt x="184473" y="350"/>
                </a:lnTo>
                <a:lnTo>
                  <a:pt x="171566" y="217"/>
                </a:lnTo>
                <a:lnTo>
                  <a:pt x="146964" y="300"/>
                </a:lnTo>
                <a:lnTo>
                  <a:pt x="134447" y="543"/>
                </a:lnTo>
                <a:lnTo>
                  <a:pt x="121846" y="420"/>
                </a:lnTo>
                <a:lnTo>
                  <a:pt x="109203" y="162"/>
                </a:lnTo>
                <a:lnTo>
                  <a:pt x="96558" y="0"/>
                </a:lnTo>
                <a:lnTo>
                  <a:pt x="83952" y="163"/>
                </a:lnTo>
                <a:lnTo>
                  <a:pt x="71428" y="884"/>
                </a:lnTo>
                <a:lnTo>
                  <a:pt x="59024" y="2392"/>
                </a:lnTo>
                <a:lnTo>
                  <a:pt x="46783" y="4919"/>
                </a:lnTo>
                <a:lnTo>
                  <a:pt x="34746" y="8695"/>
                </a:lnTo>
                <a:lnTo>
                  <a:pt x="21811" y="15756"/>
                </a:lnTo>
                <a:lnTo>
                  <a:pt x="12487" y="25163"/>
                </a:lnTo>
                <a:lnTo>
                  <a:pt x="5754" y="36583"/>
                </a:lnTo>
                <a:lnTo>
                  <a:pt x="1659" y="49280"/>
                </a:lnTo>
                <a:lnTo>
                  <a:pt x="248" y="62515"/>
                </a:lnTo>
                <a:lnTo>
                  <a:pt x="113" y="102860"/>
                </a:lnTo>
                <a:lnTo>
                  <a:pt x="0" y="176843"/>
                </a:lnTo>
                <a:lnTo>
                  <a:pt x="47142" y="176843"/>
                </a:lnTo>
                <a:lnTo>
                  <a:pt x="47104" y="113344"/>
                </a:lnTo>
                <a:lnTo>
                  <a:pt x="47234" y="100645"/>
                </a:lnTo>
                <a:lnTo>
                  <a:pt x="47396" y="90343"/>
                </a:lnTo>
                <a:lnTo>
                  <a:pt x="61099" y="90343"/>
                </a:lnTo>
                <a:lnTo>
                  <a:pt x="61251" y="115747"/>
                </a:lnTo>
                <a:lnTo>
                  <a:pt x="61392" y="153846"/>
                </a:lnTo>
                <a:lnTo>
                  <a:pt x="61442" y="176843"/>
                </a:lnTo>
                <a:lnTo>
                  <a:pt x="201117" y="176843"/>
                </a:lnTo>
                <a:lnTo>
                  <a:pt x="201258" y="113344"/>
                </a:lnTo>
                <a:lnTo>
                  <a:pt x="201358" y="89721"/>
                </a:lnTo>
                <a:lnTo>
                  <a:pt x="205651" y="89645"/>
                </a:lnTo>
                <a:lnTo>
                  <a:pt x="214134" y="89518"/>
                </a:lnTo>
                <a:lnTo>
                  <a:pt x="218427" y="89454"/>
                </a:lnTo>
                <a:lnTo>
                  <a:pt x="218389" y="176843"/>
                </a:lnTo>
                <a:lnTo>
                  <a:pt x="265506" y="176843"/>
                </a:lnTo>
                <a:lnTo>
                  <a:pt x="265531" y="84971"/>
                </a:lnTo>
                <a:lnTo>
                  <a:pt x="265216" y="71970"/>
                </a:lnTo>
                <a:close/>
              </a:path>
            </a:pathLst>
          </a:custGeom>
          <a:solidFill>
            <a:srgbClr val="7867A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461828" y="1975288"/>
            <a:ext cx="153873" cy="153873"/>
          </a:xfrm>
          <a:custGeom>
            <a:avLst/>
            <a:gdLst/>
            <a:ahLst/>
            <a:cxnLst/>
            <a:rect l="l" t="t" r="r" b="b"/>
            <a:pathLst>
              <a:path w="153873" h="153873">
                <a:moveTo>
                  <a:pt x="76936" y="153873"/>
                </a:moveTo>
                <a:lnTo>
                  <a:pt x="85251" y="153426"/>
                </a:lnTo>
                <a:lnTo>
                  <a:pt x="99260" y="150570"/>
                </a:lnTo>
                <a:lnTo>
                  <a:pt x="112225" y="145290"/>
                </a:lnTo>
                <a:lnTo>
                  <a:pt x="123892" y="137840"/>
                </a:lnTo>
                <a:lnTo>
                  <a:pt x="134008" y="128475"/>
                </a:lnTo>
                <a:lnTo>
                  <a:pt x="142318" y="117448"/>
                </a:lnTo>
                <a:lnTo>
                  <a:pt x="148568" y="105013"/>
                </a:lnTo>
                <a:lnTo>
                  <a:pt x="152504" y="91424"/>
                </a:lnTo>
                <a:lnTo>
                  <a:pt x="153873" y="76936"/>
                </a:lnTo>
                <a:lnTo>
                  <a:pt x="153426" y="68621"/>
                </a:lnTo>
                <a:lnTo>
                  <a:pt x="150570" y="54612"/>
                </a:lnTo>
                <a:lnTo>
                  <a:pt x="145290" y="41647"/>
                </a:lnTo>
                <a:lnTo>
                  <a:pt x="137840" y="29980"/>
                </a:lnTo>
                <a:lnTo>
                  <a:pt x="128475" y="19864"/>
                </a:lnTo>
                <a:lnTo>
                  <a:pt x="117448" y="11554"/>
                </a:lnTo>
                <a:lnTo>
                  <a:pt x="105013" y="5304"/>
                </a:lnTo>
                <a:lnTo>
                  <a:pt x="91424" y="1368"/>
                </a:lnTo>
                <a:lnTo>
                  <a:pt x="76936" y="0"/>
                </a:lnTo>
                <a:lnTo>
                  <a:pt x="68621" y="446"/>
                </a:lnTo>
                <a:lnTo>
                  <a:pt x="54612" y="3302"/>
                </a:lnTo>
                <a:lnTo>
                  <a:pt x="41647" y="8582"/>
                </a:lnTo>
                <a:lnTo>
                  <a:pt x="29980" y="16032"/>
                </a:lnTo>
                <a:lnTo>
                  <a:pt x="19864" y="25397"/>
                </a:lnTo>
                <a:lnTo>
                  <a:pt x="11554" y="36425"/>
                </a:lnTo>
                <a:lnTo>
                  <a:pt x="5304" y="48859"/>
                </a:lnTo>
                <a:lnTo>
                  <a:pt x="1368" y="62448"/>
                </a:lnTo>
                <a:lnTo>
                  <a:pt x="0" y="76936"/>
                </a:lnTo>
                <a:lnTo>
                  <a:pt x="446" y="85251"/>
                </a:lnTo>
                <a:lnTo>
                  <a:pt x="3302" y="99260"/>
                </a:lnTo>
                <a:lnTo>
                  <a:pt x="8582" y="112225"/>
                </a:lnTo>
                <a:lnTo>
                  <a:pt x="16032" y="123892"/>
                </a:lnTo>
                <a:lnTo>
                  <a:pt x="25397" y="134008"/>
                </a:lnTo>
                <a:lnTo>
                  <a:pt x="36425" y="142318"/>
                </a:lnTo>
                <a:lnTo>
                  <a:pt x="48859" y="148568"/>
                </a:lnTo>
                <a:lnTo>
                  <a:pt x="62448" y="152504"/>
                </a:lnTo>
                <a:lnTo>
                  <a:pt x="76936" y="153873"/>
                </a:lnTo>
                <a:close/>
              </a:path>
            </a:pathLst>
          </a:custGeom>
          <a:solidFill>
            <a:srgbClr val="7867A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266739" y="2251073"/>
            <a:ext cx="541680" cy="228574"/>
          </a:xfrm>
          <a:custGeom>
            <a:avLst/>
            <a:gdLst/>
            <a:ahLst/>
            <a:cxnLst/>
            <a:rect l="l" t="t" r="r" b="b"/>
            <a:pathLst>
              <a:path w="541680" h="228574">
                <a:moveTo>
                  <a:pt x="1533" y="52038"/>
                </a:moveTo>
                <a:lnTo>
                  <a:pt x="0" y="67195"/>
                </a:lnTo>
                <a:lnTo>
                  <a:pt x="203" y="91772"/>
                </a:lnTo>
                <a:lnTo>
                  <a:pt x="139" y="221945"/>
                </a:lnTo>
                <a:lnTo>
                  <a:pt x="520" y="225107"/>
                </a:lnTo>
                <a:lnTo>
                  <a:pt x="749" y="228574"/>
                </a:lnTo>
                <a:lnTo>
                  <a:pt x="541680" y="228574"/>
                </a:lnTo>
                <a:lnTo>
                  <a:pt x="541629" y="61290"/>
                </a:lnTo>
                <a:lnTo>
                  <a:pt x="538358" y="45063"/>
                </a:lnTo>
                <a:lnTo>
                  <a:pt x="532555" y="32557"/>
                </a:lnTo>
                <a:lnTo>
                  <a:pt x="524412" y="21669"/>
                </a:lnTo>
                <a:lnTo>
                  <a:pt x="514280" y="12691"/>
                </a:lnTo>
                <a:lnTo>
                  <a:pt x="502507" y="5916"/>
                </a:lnTo>
                <a:lnTo>
                  <a:pt x="489442" y="1635"/>
                </a:lnTo>
                <a:lnTo>
                  <a:pt x="475437" y="139"/>
                </a:lnTo>
                <a:lnTo>
                  <a:pt x="234293" y="288"/>
                </a:lnTo>
                <a:lnTo>
                  <a:pt x="147764" y="149"/>
                </a:lnTo>
                <a:lnTo>
                  <a:pt x="67195" y="0"/>
                </a:lnTo>
                <a:lnTo>
                  <a:pt x="59680" y="396"/>
                </a:lnTo>
                <a:lnTo>
                  <a:pt x="46495" y="3258"/>
                </a:lnTo>
                <a:lnTo>
                  <a:pt x="34086" y="8703"/>
                </a:lnTo>
                <a:lnTo>
                  <a:pt x="22918" y="16516"/>
                </a:lnTo>
                <a:lnTo>
                  <a:pt x="13459" y="26485"/>
                </a:lnTo>
                <a:lnTo>
                  <a:pt x="6175" y="38397"/>
                </a:lnTo>
                <a:lnTo>
                  <a:pt x="1533" y="52038"/>
                </a:lnTo>
                <a:close/>
              </a:path>
            </a:pathLst>
          </a:custGeom>
          <a:solidFill>
            <a:srgbClr val="513E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919684" y="2334364"/>
            <a:ext cx="190880" cy="149644"/>
          </a:xfrm>
          <a:custGeom>
            <a:avLst/>
            <a:gdLst/>
            <a:ahLst/>
            <a:cxnLst/>
            <a:rect l="l" t="t" r="r" b="b"/>
            <a:pathLst>
              <a:path w="190880" h="149644">
                <a:moveTo>
                  <a:pt x="190880" y="0"/>
                </a:moveTo>
                <a:lnTo>
                  <a:pt x="0" y="0"/>
                </a:lnTo>
                <a:lnTo>
                  <a:pt x="138937" y="48869"/>
                </a:lnTo>
                <a:lnTo>
                  <a:pt x="153225" y="48869"/>
                </a:lnTo>
                <a:lnTo>
                  <a:pt x="159016" y="54660"/>
                </a:lnTo>
                <a:lnTo>
                  <a:pt x="190880" y="0"/>
                </a:lnTo>
                <a:close/>
              </a:path>
              <a:path w="190880" h="149644">
                <a:moveTo>
                  <a:pt x="190880" y="149644"/>
                </a:moveTo>
                <a:lnTo>
                  <a:pt x="190880" y="0"/>
                </a:lnTo>
                <a:lnTo>
                  <a:pt x="159016" y="54660"/>
                </a:lnTo>
                <a:lnTo>
                  <a:pt x="159016" y="68948"/>
                </a:lnTo>
                <a:lnTo>
                  <a:pt x="153225" y="74739"/>
                </a:lnTo>
                <a:lnTo>
                  <a:pt x="138937" y="74739"/>
                </a:lnTo>
                <a:lnTo>
                  <a:pt x="133146" y="68948"/>
                </a:lnTo>
                <a:lnTo>
                  <a:pt x="133146" y="54660"/>
                </a:lnTo>
                <a:lnTo>
                  <a:pt x="138937" y="48869"/>
                </a:lnTo>
                <a:lnTo>
                  <a:pt x="0" y="0"/>
                </a:lnTo>
                <a:lnTo>
                  <a:pt x="0" y="149644"/>
                </a:lnTo>
                <a:lnTo>
                  <a:pt x="190880" y="149644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919697" y="2523308"/>
            <a:ext cx="52895" cy="0"/>
          </a:xfrm>
          <a:custGeom>
            <a:avLst/>
            <a:gdLst/>
            <a:ahLst/>
            <a:cxnLst/>
            <a:rect l="l" t="t" r="r" b="b"/>
            <a:pathLst>
              <a:path w="52895">
                <a:moveTo>
                  <a:pt x="0" y="0"/>
                </a:moveTo>
                <a:lnTo>
                  <a:pt x="52895" y="0"/>
                </a:lnTo>
              </a:path>
            </a:pathLst>
          </a:custGeom>
          <a:ln w="49314">
            <a:solidFill>
              <a:srgbClr val="BC2C8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059625" y="2523308"/>
            <a:ext cx="52895" cy="0"/>
          </a:xfrm>
          <a:custGeom>
            <a:avLst/>
            <a:gdLst/>
            <a:ahLst/>
            <a:cxnLst/>
            <a:rect l="l" t="t" r="r" b="b"/>
            <a:pathLst>
              <a:path w="52895">
                <a:moveTo>
                  <a:pt x="0" y="0"/>
                </a:moveTo>
                <a:lnTo>
                  <a:pt x="52895" y="0"/>
                </a:lnTo>
              </a:path>
            </a:pathLst>
          </a:custGeom>
          <a:ln w="49314">
            <a:solidFill>
              <a:srgbClr val="BC2C8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919697" y="2299242"/>
            <a:ext cx="190880" cy="0"/>
          </a:xfrm>
          <a:custGeom>
            <a:avLst/>
            <a:gdLst/>
            <a:ahLst/>
            <a:cxnLst/>
            <a:rect l="l" t="t" r="r" b="b"/>
            <a:pathLst>
              <a:path w="190880">
                <a:moveTo>
                  <a:pt x="0" y="0"/>
                </a:moveTo>
                <a:lnTo>
                  <a:pt x="190880" y="0"/>
                </a:lnTo>
              </a:path>
            </a:pathLst>
          </a:custGeom>
          <a:ln w="56248">
            <a:solidFill>
              <a:srgbClr val="BC2C8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835877" y="1831229"/>
            <a:ext cx="151447" cy="159283"/>
          </a:xfrm>
          <a:custGeom>
            <a:avLst/>
            <a:gdLst/>
            <a:ahLst/>
            <a:cxnLst/>
            <a:rect l="l" t="t" r="r" b="b"/>
            <a:pathLst>
              <a:path w="151447" h="159283">
                <a:moveTo>
                  <a:pt x="69875" y="29159"/>
                </a:moveTo>
                <a:lnTo>
                  <a:pt x="67487" y="21221"/>
                </a:lnTo>
                <a:lnTo>
                  <a:pt x="65862" y="10490"/>
                </a:lnTo>
                <a:lnTo>
                  <a:pt x="68821" y="9626"/>
                </a:lnTo>
                <a:lnTo>
                  <a:pt x="70662" y="4927"/>
                </a:lnTo>
                <a:lnTo>
                  <a:pt x="68859" y="1244"/>
                </a:lnTo>
                <a:lnTo>
                  <a:pt x="66205" y="0"/>
                </a:lnTo>
                <a:lnTo>
                  <a:pt x="63207" y="292"/>
                </a:lnTo>
                <a:lnTo>
                  <a:pt x="60210" y="584"/>
                </a:lnTo>
                <a:lnTo>
                  <a:pt x="57073" y="4445"/>
                </a:lnTo>
                <a:lnTo>
                  <a:pt x="57023" y="8763"/>
                </a:lnTo>
                <a:lnTo>
                  <a:pt x="59499" y="10528"/>
                </a:lnTo>
                <a:lnTo>
                  <a:pt x="62572" y="10820"/>
                </a:lnTo>
                <a:lnTo>
                  <a:pt x="63017" y="21323"/>
                </a:lnTo>
                <a:lnTo>
                  <a:pt x="62255" y="29387"/>
                </a:lnTo>
                <a:lnTo>
                  <a:pt x="61150" y="35229"/>
                </a:lnTo>
                <a:lnTo>
                  <a:pt x="57416" y="35915"/>
                </a:lnTo>
                <a:lnTo>
                  <a:pt x="53886" y="37172"/>
                </a:lnTo>
                <a:lnTo>
                  <a:pt x="50495" y="38747"/>
                </a:lnTo>
                <a:lnTo>
                  <a:pt x="47764" y="35737"/>
                </a:lnTo>
                <a:lnTo>
                  <a:pt x="44653" y="31737"/>
                </a:lnTo>
                <a:lnTo>
                  <a:pt x="41363" y="26606"/>
                </a:lnTo>
                <a:lnTo>
                  <a:pt x="43992" y="22821"/>
                </a:lnTo>
                <a:lnTo>
                  <a:pt x="42037" y="20053"/>
                </a:lnTo>
                <a:lnTo>
                  <a:pt x="38315" y="19037"/>
                </a:lnTo>
                <a:lnTo>
                  <a:pt x="34239" y="21348"/>
                </a:lnTo>
                <a:lnTo>
                  <a:pt x="33223" y="25057"/>
                </a:lnTo>
                <a:lnTo>
                  <a:pt x="34544" y="28155"/>
                </a:lnTo>
                <a:lnTo>
                  <a:pt x="39128" y="27863"/>
                </a:lnTo>
                <a:lnTo>
                  <a:pt x="41795" y="33248"/>
                </a:lnTo>
                <a:lnTo>
                  <a:pt x="43599" y="37896"/>
                </a:lnTo>
                <a:lnTo>
                  <a:pt x="44767" y="41783"/>
                </a:lnTo>
                <a:lnTo>
                  <a:pt x="40360" y="44678"/>
                </a:lnTo>
                <a:lnTo>
                  <a:pt x="36550" y="48412"/>
                </a:lnTo>
                <a:lnTo>
                  <a:pt x="33375" y="52717"/>
                </a:lnTo>
                <a:lnTo>
                  <a:pt x="27686" y="51473"/>
                </a:lnTo>
                <a:lnTo>
                  <a:pt x="20320" y="49136"/>
                </a:lnTo>
                <a:lnTo>
                  <a:pt x="11391" y="45046"/>
                </a:lnTo>
                <a:lnTo>
                  <a:pt x="12293" y="42100"/>
                </a:lnTo>
                <a:lnTo>
                  <a:pt x="11582" y="39141"/>
                </a:lnTo>
                <a:lnTo>
                  <a:pt x="8788" y="37680"/>
                </a:lnTo>
                <a:lnTo>
                  <a:pt x="5283" y="37477"/>
                </a:lnTo>
                <a:lnTo>
                  <a:pt x="2806" y="39001"/>
                </a:lnTo>
                <a:lnTo>
                  <a:pt x="1409" y="41668"/>
                </a:lnTo>
                <a:lnTo>
                  <a:pt x="0" y="44348"/>
                </a:lnTo>
                <a:lnTo>
                  <a:pt x="152" y="47256"/>
                </a:lnTo>
                <a:lnTo>
                  <a:pt x="2311" y="50025"/>
                </a:lnTo>
                <a:lnTo>
                  <a:pt x="5092" y="51485"/>
                </a:lnTo>
                <a:lnTo>
                  <a:pt x="7937" y="50393"/>
                </a:lnTo>
                <a:lnTo>
                  <a:pt x="9855" y="47980"/>
                </a:lnTo>
                <a:lnTo>
                  <a:pt x="18034" y="52857"/>
                </a:lnTo>
                <a:lnTo>
                  <a:pt x="24053" y="57467"/>
                </a:lnTo>
                <a:lnTo>
                  <a:pt x="28270" y="61366"/>
                </a:lnTo>
                <a:lnTo>
                  <a:pt x="27076" y="64147"/>
                </a:lnTo>
                <a:lnTo>
                  <a:pt x="26123" y="67081"/>
                </a:lnTo>
                <a:lnTo>
                  <a:pt x="25488" y="70154"/>
                </a:lnTo>
                <a:lnTo>
                  <a:pt x="24777" y="74663"/>
                </a:lnTo>
                <a:lnTo>
                  <a:pt x="24663" y="76898"/>
                </a:lnTo>
                <a:lnTo>
                  <a:pt x="20701" y="77736"/>
                </a:lnTo>
                <a:lnTo>
                  <a:pt x="15760" y="78384"/>
                </a:lnTo>
                <a:lnTo>
                  <a:pt x="9766" y="78625"/>
                </a:lnTo>
                <a:lnTo>
                  <a:pt x="7823" y="74460"/>
                </a:lnTo>
                <a:lnTo>
                  <a:pt x="4889" y="74549"/>
                </a:lnTo>
                <a:lnTo>
                  <a:pt x="1689" y="77457"/>
                </a:lnTo>
                <a:lnTo>
                  <a:pt x="1625" y="82130"/>
                </a:lnTo>
                <a:lnTo>
                  <a:pt x="4330" y="84886"/>
                </a:lnTo>
                <a:lnTo>
                  <a:pt x="7670" y="85305"/>
                </a:lnTo>
                <a:lnTo>
                  <a:pt x="9728" y="81203"/>
                </a:lnTo>
                <a:lnTo>
                  <a:pt x="15824" y="81610"/>
                </a:lnTo>
                <a:lnTo>
                  <a:pt x="20828" y="82410"/>
                </a:lnTo>
                <a:lnTo>
                  <a:pt x="24803" y="83375"/>
                </a:lnTo>
                <a:lnTo>
                  <a:pt x="25095" y="86042"/>
                </a:lnTo>
                <a:lnTo>
                  <a:pt x="25628" y="88760"/>
                </a:lnTo>
                <a:lnTo>
                  <a:pt x="26898" y="93776"/>
                </a:lnTo>
                <a:lnTo>
                  <a:pt x="27990" y="96405"/>
                </a:lnTo>
                <a:lnTo>
                  <a:pt x="30124" y="100876"/>
                </a:lnTo>
                <a:lnTo>
                  <a:pt x="31394" y="102920"/>
                </a:lnTo>
                <a:lnTo>
                  <a:pt x="28244" y="106108"/>
                </a:lnTo>
                <a:lnTo>
                  <a:pt x="24282" y="109626"/>
                </a:lnTo>
                <a:lnTo>
                  <a:pt x="19494" y="113347"/>
                </a:lnTo>
                <a:lnTo>
                  <a:pt x="17297" y="111201"/>
                </a:lnTo>
                <a:lnTo>
                  <a:pt x="14363" y="110477"/>
                </a:lnTo>
                <a:lnTo>
                  <a:pt x="11798" y="112255"/>
                </a:lnTo>
                <a:lnTo>
                  <a:pt x="10007" y="115252"/>
                </a:lnTo>
                <a:lnTo>
                  <a:pt x="10223" y="118135"/>
                </a:lnTo>
                <a:lnTo>
                  <a:pt x="13652" y="123075"/>
                </a:lnTo>
                <a:lnTo>
                  <a:pt x="16281" y="124282"/>
                </a:lnTo>
                <a:lnTo>
                  <a:pt x="19113" y="123863"/>
                </a:lnTo>
                <a:lnTo>
                  <a:pt x="22288" y="121856"/>
                </a:lnTo>
                <a:lnTo>
                  <a:pt x="22618" y="118846"/>
                </a:lnTo>
                <a:lnTo>
                  <a:pt x="21374" y="116052"/>
                </a:lnTo>
                <a:lnTo>
                  <a:pt x="26581" y="112826"/>
                </a:lnTo>
                <a:lnTo>
                  <a:pt x="31305" y="110324"/>
                </a:lnTo>
                <a:lnTo>
                  <a:pt x="35433" y="108470"/>
                </a:lnTo>
                <a:lnTo>
                  <a:pt x="35725" y="108610"/>
                </a:lnTo>
                <a:lnTo>
                  <a:pt x="39344" y="112763"/>
                </a:lnTo>
                <a:lnTo>
                  <a:pt x="43738" y="116217"/>
                </a:lnTo>
                <a:lnTo>
                  <a:pt x="48768" y="118833"/>
                </a:lnTo>
                <a:lnTo>
                  <a:pt x="47472" y="122707"/>
                </a:lnTo>
                <a:lnTo>
                  <a:pt x="45351" y="127596"/>
                </a:lnTo>
                <a:lnTo>
                  <a:pt x="42151" y="133261"/>
                </a:lnTo>
                <a:lnTo>
                  <a:pt x="37858" y="132753"/>
                </a:lnTo>
                <a:lnTo>
                  <a:pt x="36423" y="135610"/>
                </a:lnTo>
                <a:lnTo>
                  <a:pt x="37223" y="139141"/>
                </a:lnTo>
                <a:lnTo>
                  <a:pt x="40932" y="141503"/>
                </a:lnTo>
                <a:lnTo>
                  <a:pt x="44462" y="140703"/>
                </a:lnTo>
                <a:lnTo>
                  <a:pt x="45821" y="136105"/>
                </a:lnTo>
                <a:lnTo>
                  <a:pt x="44183" y="134556"/>
                </a:lnTo>
                <a:lnTo>
                  <a:pt x="48437" y="128651"/>
                </a:lnTo>
                <a:lnTo>
                  <a:pt x="52311" y="124472"/>
                </a:lnTo>
                <a:lnTo>
                  <a:pt x="55486" y="121627"/>
                </a:lnTo>
                <a:lnTo>
                  <a:pt x="58597" y="122783"/>
                </a:lnTo>
                <a:lnTo>
                  <a:pt x="61798" y="123444"/>
                </a:lnTo>
                <a:lnTo>
                  <a:pt x="64846" y="123596"/>
                </a:lnTo>
                <a:lnTo>
                  <a:pt x="66384" y="134000"/>
                </a:lnTo>
                <a:lnTo>
                  <a:pt x="66605" y="148731"/>
                </a:lnTo>
                <a:lnTo>
                  <a:pt x="66586" y="149161"/>
                </a:lnTo>
                <a:lnTo>
                  <a:pt x="63715" y="149415"/>
                </a:lnTo>
                <a:lnTo>
                  <a:pt x="61163" y="153390"/>
                </a:lnTo>
                <a:lnTo>
                  <a:pt x="62153" y="157099"/>
                </a:lnTo>
                <a:lnTo>
                  <a:pt x="64350" y="158711"/>
                </a:lnTo>
                <a:lnTo>
                  <a:pt x="67157" y="159004"/>
                </a:lnTo>
                <a:lnTo>
                  <a:pt x="69964" y="159283"/>
                </a:lnTo>
                <a:lnTo>
                  <a:pt x="73533" y="156324"/>
                </a:lnTo>
                <a:lnTo>
                  <a:pt x="74371" y="152374"/>
                </a:lnTo>
                <a:lnTo>
                  <a:pt x="72440" y="150291"/>
                </a:lnTo>
                <a:lnTo>
                  <a:pt x="69672" y="149479"/>
                </a:lnTo>
                <a:lnTo>
                  <a:pt x="72970" y="134473"/>
                </a:lnTo>
                <a:lnTo>
                  <a:pt x="76707" y="124383"/>
                </a:lnTo>
                <a:lnTo>
                  <a:pt x="77228" y="123291"/>
                </a:lnTo>
                <a:lnTo>
                  <a:pt x="80492" y="122707"/>
                </a:lnTo>
                <a:lnTo>
                  <a:pt x="83667" y="121805"/>
                </a:lnTo>
                <a:lnTo>
                  <a:pt x="86690" y="120535"/>
                </a:lnTo>
                <a:lnTo>
                  <a:pt x="90639" y="122440"/>
                </a:lnTo>
                <a:lnTo>
                  <a:pt x="97459" y="126682"/>
                </a:lnTo>
                <a:lnTo>
                  <a:pt x="105841" y="135293"/>
                </a:lnTo>
                <a:lnTo>
                  <a:pt x="104089" y="139420"/>
                </a:lnTo>
                <a:lnTo>
                  <a:pt x="108077" y="142328"/>
                </a:lnTo>
                <a:lnTo>
                  <a:pt x="111988" y="140423"/>
                </a:lnTo>
                <a:lnTo>
                  <a:pt x="114401" y="136804"/>
                </a:lnTo>
                <a:lnTo>
                  <a:pt x="113626" y="134251"/>
                </a:lnTo>
                <a:lnTo>
                  <a:pt x="109740" y="132448"/>
                </a:lnTo>
                <a:lnTo>
                  <a:pt x="107721" y="133629"/>
                </a:lnTo>
                <a:lnTo>
                  <a:pt x="101384" y="125539"/>
                </a:lnTo>
                <a:lnTo>
                  <a:pt x="98082" y="119049"/>
                </a:lnTo>
                <a:lnTo>
                  <a:pt x="96418" y="114719"/>
                </a:lnTo>
                <a:lnTo>
                  <a:pt x="100393" y="111696"/>
                </a:lnTo>
                <a:lnTo>
                  <a:pt x="103924" y="108102"/>
                </a:lnTo>
                <a:lnTo>
                  <a:pt x="106718" y="103860"/>
                </a:lnTo>
                <a:lnTo>
                  <a:pt x="116685" y="105112"/>
                </a:lnTo>
                <a:lnTo>
                  <a:pt x="129805" y="108256"/>
                </a:lnTo>
                <a:lnTo>
                  <a:pt x="138214" y="110985"/>
                </a:lnTo>
                <a:lnTo>
                  <a:pt x="137490" y="114490"/>
                </a:lnTo>
                <a:lnTo>
                  <a:pt x="138620" y="117830"/>
                </a:lnTo>
                <a:lnTo>
                  <a:pt x="141287" y="118948"/>
                </a:lnTo>
                <a:lnTo>
                  <a:pt x="143421" y="119240"/>
                </a:lnTo>
                <a:lnTo>
                  <a:pt x="146050" y="119113"/>
                </a:lnTo>
                <a:lnTo>
                  <a:pt x="148767" y="117094"/>
                </a:lnTo>
                <a:lnTo>
                  <a:pt x="150101" y="113855"/>
                </a:lnTo>
                <a:lnTo>
                  <a:pt x="151447" y="110629"/>
                </a:lnTo>
                <a:lnTo>
                  <a:pt x="150977" y="107276"/>
                </a:lnTo>
                <a:lnTo>
                  <a:pt x="149212" y="105321"/>
                </a:lnTo>
                <a:lnTo>
                  <a:pt x="147497" y="104013"/>
                </a:lnTo>
                <a:lnTo>
                  <a:pt x="144830" y="102895"/>
                </a:lnTo>
                <a:lnTo>
                  <a:pt x="141668" y="104457"/>
                </a:lnTo>
                <a:lnTo>
                  <a:pt x="139687" y="107442"/>
                </a:lnTo>
                <a:lnTo>
                  <a:pt x="126166" y="100111"/>
                </a:lnTo>
                <a:lnTo>
                  <a:pt x="116377" y="93386"/>
                </a:lnTo>
                <a:lnTo>
                  <a:pt x="112623" y="90284"/>
                </a:lnTo>
                <a:lnTo>
                  <a:pt x="113233" y="88328"/>
                </a:lnTo>
                <a:lnTo>
                  <a:pt x="114109" y="84137"/>
                </a:lnTo>
                <a:lnTo>
                  <a:pt x="114160" y="79997"/>
                </a:lnTo>
                <a:lnTo>
                  <a:pt x="113855" y="75933"/>
                </a:lnTo>
                <a:lnTo>
                  <a:pt x="117932" y="73571"/>
                </a:lnTo>
                <a:lnTo>
                  <a:pt x="124129" y="70789"/>
                </a:lnTo>
                <a:lnTo>
                  <a:pt x="132803" y="68389"/>
                </a:lnTo>
                <a:lnTo>
                  <a:pt x="135648" y="71996"/>
                </a:lnTo>
                <a:lnTo>
                  <a:pt x="138480" y="71247"/>
                </a:lnTo>
                <a:lnTo>
                  <a:pt x="140931" y="67691"/>
                </a:lnTo>
                <a:lnTo>
                  <a:pt x="139928" y="63119"/>
                </a:lnTo>
                <a:lnTo>
                  <a:pt x="136677" y="61061"/>
                </a:lnTo>
                <a:lnTo>
                  <a:pt x="133324" y="61417"/>
                </a:lnTo>
                <a:lnTo>
                  <a:pt x="132257" y="65874"/>
                </a:lnTo>
                <a:lnTo>
                  <a:pt x="123672" y="67271"/>
                </a:lnTo>
                <a:lnTo>
                  <a:pt x="117068" y="67373"/>
                </a:lnTo>
                <a:lnTo>
                  <a:pt x="112382" y="66979"/>
                </a:lnTo>
                <a:lnTo>
                  <a:pt x="111467" y="63842"/>
                </a:lnTo>
                <a:lnTo>
                  <a:pt x="109664" y="59613"/>
                </a:lnTo>
                <a:lnTo>
                  <a:pt x="107276" y="55524"/>
                </a:lnTo>
                <a:lnTo>
                  <a:pt x="106413" y="54140"/>
                </a:lnTo>
                <a:lnTo>
                  <a:pt x="109359" y="49263"/>
                </a:lnTo>
                <a:lnTo>
                  <a:pt x="113804" y="43230"/>
                </a:lnTo>
                <a:lnTo>
                  <a:pt x="120154" y="36385"/>
                </a:lnTo>
                <a:lnTo>
                  <a:pt x="122669" y="38163"/>
                </a:lnTo>
                <a:lnTo>
                  <a:pt x="125704" y="38417"/>
                </a:lnTo>
                <a:lnTo>
                  <a:pt x="128308" y="35687"/>
                </a:lnTo>
                <a:lnTo>
                  <a:pt x="129260" y="32969"/>
                </a:lnTo>
                <a:lnTo>
                  <a:pt x="128587" y="30137"/>
                </a:lnTo>
                <a:lnTo>
                  <a:pt x="124383" y="25793"/>
                </a:lnTo>
                <a:lnTo>
                  <a:pt x="121577" y="25019"/>
                </a:lnTo>
                <a:lnTo>
                  <a:pt x="118821" y="25895"/>
                </a:lnTo>
                <a:lnTo>
                  <a:pt x="116001" y="28397"/>
                </a:lnTo>
                <a:lnTo>
                  <a:pt x="116166" y="31432"/>
                </a:lnTo>
                <a:lnTo>
                  <a:pt x="117856" y="34023"/>
                </a:lnTo>
                <a:lnTo>
                  <a:pt x="111112" y="39865"/>
                </a:lnTo>
                <a:lnTo>
                  <a:pt x="105130" y="44056"/>
                </a:lnTo>
                <a:lnTo>
                  <a:pt x="100266" y="46837"/>
                </a:lnTo>
                <a:lnTo>
                  <a:pt x="97015" y="43967"/>
                </a:lnTo>
                <a:lnTo>
                  <a:pt x="94259" y="42037"/>
                </a:lnTo>
                <a:lnTo>
                  <a:pt x="95262" y="37833"/>
                </a:lnTo>
                <a:lnTo>
                  <a:pt x="97078" y="32486"/>
                </a:lnTo>
                <a:lnTo>
                  <a:pt x="99936" y="26250"/>
                </a:lnTo>
                <a:lnTo>
                  <a:pt x="104533" y="26390"/>
                </a:lnTo>
                <a:lnTo>
                  <a:pt x="105778" y="23749"/>
                </a:lnTo>
                <a:lnTo>
                  <a:pt x="104635" y="19570"/>
                </a:lnTo>
                <a:lnTo>
                  <a:pt x="100495" y="17399"/>
                </a:lnTo>
                <a:lnTo>
                  <a:pt x="96812" y="18567"/>
                </a:lnTo>
                <a:lnTo>
                  <a:pt x="94932" y="21361"/>
                </a:lnTo>
                <a:lnTo>
                  <a:pt x="97663" y="25057"/>
                </a:lnTo>
                <a:lnTo>
                  <a:pt x="94195" y="30873"/>
                </a:lnTo>
                <a:lnTo>
                  <a:pt x="90868" y="35369"/>
                </a:lnTo>
                <a:lnTo>
                  <a:pt x="87998" y="38582"/>
                </a:lnTo>
                <a:lnTo>
                  <a:pt x="83718" y="36791"/>
                </a:lnTo>
                <a:lnTo>
                  <a:pt x="81153" y="35928"/>
                </a:lnTo>
                <a:lnTo>
                  <a:pt x="78435" y="35356"/>
                </a:lnTo>
                <a:lnTo>
                  <a:pt x="74231" y="34836"/>
                </a:lnTo>
                <a:lnTo>
                  <a:pt x="72136" y="34696"/>
                </a:lnTo>
                <a:lnTo>
                  <a:pt x="69875" y="29159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117230" y="1876778"/>
            <a:ext cx="90957" cy="95313"/>
          </a:xfrm>
          <a:custGeom>
            <a:avLst/>
            <a:gdLst/>
            <a:ahLst/>
            <a:cxnLst/>
            <a:rect l="l" t="t" r="r" b="b"/>
            <a:pathLst>
              <a:path w="90957" h="95313">
                <a:moveTo>
                  <a:pt x="70827" y="56857"/>
                </a:moveTo>
                <a:lnTo>
                  <a:pt x="67640" y="54038"/>
                </a:lnTo>
                <a:lnTo>
                  <a:pt x="68529" y="50342"/>
                </a:lnTo>
                <a:lnTo>
                  <a:pt x="68376" y="45415"/>
                </a:lnTo>
                <a:lnTo>
                  <a:pt x="70827" y="44005"/>
                </a:lnTo>
                <a:lnTo>
                  <a:pt x="74548" y="42329"/>
                </a:lnTo>
                <a:lnTo>
                  <a:pt x="79755" y="40894"/>
                </a:lnTo>
                <a:lnTo>
                  <a:pt x="82600" y="42811"/>
                </a:lnTo>
                <a:lnTo>
                  <a:pt x="84340" y="39090"/>
                </a:lnTo>
                <a:lnTo>
                  <a:pt x="82080" y="36487"/>
                </a:lnTo>
                <a:lnTo>
                  <a:pt x="79387" y="37947"/>
                </a:lnTo>
                <a:lnTo>
                  <a:pt x="79425" y="39382"/>
                </a:lnTo>
                <a:lnTo>
                  <a:pt x="74269" y="40220"/>
                </a:lnTo>
                <a:lnTo>
                  <a:pt x="70307" y="40284"/>
                </a:lnTo>
                <a:lnTo>
                  <a:pt x="67500" y="40043"/>
                </a:lnTo>
                <a:lnTo>
                  <a:pt x="66573" y="37249"/>
                </a:lnTo>
                <a:lnTo>
                  <a:pt x="65176" y="34366"/>
                </a:lnTo>
                <a:lnTo>
                  <a:pt x="63906" y="32334"/>
                </a:lnTo>
                <a:lnTo>
                  <a:pt x="65671" y="29400"/>
                </a:lnTo>
                <a:lnTo>
                  <a:pt x="68338" y="25781"/>
                </a:lnTo>
                <a:lnTo>
                  <a:pt x="72161" y="21678"/>
                </a:lnTo>
                <a:lnTo>
                  <a:pt x="75501" y="22898"/>
                </a:lnTo>
                <a:lnTo>
                  <a:pt x="77635" y="19608"/>
                </a:lnTo>
                <a:lnTo>
                  <a:pt x="75958" y="16611"/>
                </a:lnTo>
                <a:lnTo>
                  <a:pt x="73024" y="14846"/>
                </a:lnTo>
                <a:lnTo>
                  <a:pt x="69659" y="16865"/>
                </a:lnTo>
                <a:lnTo>
                  <a:pt x="70777" y="20243"/>
                </a:lnTo>
                <a:lnTo>
                  <a:pt x="66738" y="23761"/>
                </a:lnTo>
                <a:lnTo>
                  <a:pt x="63131" y="26276"/>
                </a:lnTo>
                <a:lnTo>
                  <a:pt x="60223" y="27940"/>
                </a:lnTo>
                <a:lnTo>
                  <a:pt x="57175" y="25450"/>
                </a:lnTo>
                <a:lnTo>
                  <a:pt x="57213" y="22542"/>
                </a:lnTo>
                <a:lnTo>
                  <a:pt x="58305" y="19329"/>
                </a:lnTo>
                <a:lnTo>
                  <a:pt x="60020" y="15582"/>
                </a:lnTo>
                <a:lnTo>
                  <a:pt x="62776" y="15671"/>
                </a:lnTo>
                <a:lnTo>
                  <a:pt x="63550" y="12725"/>
                </a:lnTo>
                <a:lnTo>
                  <a:pt x="60350" y="10274"/>
                </a:lnTo>
                <a:lnTo>
                  <a:pt x="57696" y="11341"/>
                </a:lnTo>
                <a:lnTo>
                  <a:pt x="57518" y="13970"/>
                </a:lnTo>
                <a:lnTo>
                  <a:pt x="58648" y="14859"/>
                </a:lnTo>
                <a:lnTo>
                  <a:pt x="56578" y="18351"/>
                </a:lnTo>
                <a:lnTo>
                  <a:pt x="54571" y="21056"/>
                </a:lnTo>
                <a:lnTo>
                  <a:pt x="51777" y="22517"/>
                </a:lnTo>
                <a:lnTo>
                  <a:pt x="48742" y="21386"/>
                </a:lnTo>
                <a:lnTo>
                  <a:pt x="45846" y="20789"/>
                </a:lnTo>
                <a:lnTo>
                  <a:pt x="43319" y="20662"/>
                </a:lnTo>
                <a:lnTo>
                  <a:pt x="41960" y="17322"/>
                </a:lnTo>
                <a:lnTo>
                  <a:pt x="40525" y="12560"/>
                </a:lnTo>
                <a:lnTo>
                  <a:pt x="39547" y="6121"/>
                </a:lnTo>
                <a:lnTo>
                  <a:pt x="42583" y="4279"/>
                </a:lnTo>
                <a:lnTo>
                  <a:pt x="42075" y="1701"/>
                </a:lnTo>
                <a:lnTo>
                  <a:pt x="37960" y="0"/>
                </a:lnTo>
                <a:lnTo>
                  <a:pt x="34734" y="1206"/>
                </a:lnTo>
                <a:lnTo>
                  <a:pt x="34239" y="5080"/>
                </a:lnTo>
                <a:lnTo>
                  <a:pt x="37566" y="6311"/>
                </a:lnTo>
                <a:lnTo>
                  <a:pt x="37845" y="12623"/>
                </a:lnTo>
                <a:lnTo>
                  <a:pt x="37388" y="17462"/>
                </a:lnTo>
                <a:lnTo>
                  <a:pt x="36728" y="20967"/>
                </a:lnTo>
                <a:lnTo>
                  <a:pt x="32359" y="22136"/>
                </a:lnTo>
                <a:lnTo>
                  <a:pt x="28676" y="21272"/>
                </a:lnTo>
                <a:lnTo>
                  <a:pt x="26822" y="18884"/>
                </a:lnTo>
                <a:lnTo>
                  <a:pt x="24853" y="15786"/>
                </a:lnTo>
                <a:lnTo>
                  <a:pt x="25844" y="12509"/>
                </a:lnTo>
                <a:lnTo>
                  <a:pt x="22999" y="11252"/>
                </a:lnTo>
                <a:lnTo>
                  <a:pt x="19875" y="13817"/>
                </a:lnTo>
                <a:lnTo>
                  <a:pt x="20739" y="16725"/>
                </a:lnTo>
                <a:lnTo>
                  <a:pt x="23507" y="16560"/>
                </a:lnTo>
                <a:lnTo>
                  <a:pt x="25107" y="19786"/>
                </a:lnTo>
                <a:lnTo>
                  <a:pt x="26187" y="22580"/>
                </a:lnTo>
                <a:lnTo>
                  <a:pt x="26885" y="24904"/>
                </a:lnTo>
                <a:lnTo>
                  <a:pt x="24244" y="26644"/>
                </a:lnTo>
                <a:lnTo>
                  <a:pt x="21945" y="28892"/>
                </a:lnTo>
                <a:lnTo>
                  <a:pt x="20040" y="31470"/>
                </a:lnTo>
                <a:lnTo>
                  <a:pt x="16624" y="30734"/>
                </a:lnTo>
                <a:lnTo>
                  <a:pt x="12204" y="29324"/>
                </a:lnTo>
                <a:lnTo>
                  <a:pt x="6845" y="26873"/>
                </a:lnTo>
                <a:lnTo>
                  <a:pt x="6946" y="23317"/>
                </a:lnTo>
                <a:lnTo>
                  <a:pt x="3174" y="22326"/>
                </a:lnTo>
                <a:lnTo>
                  <a:pt x="0" y="26441"/>
                </a:lnTo>
                <a:lnTo>
                  <a:pt x="914" y="29286"/>
                </a:lnTo>
                <a:lnTo>
                  <a:pt x="4762" y="30086"/>
                </a:lnTo>
                <a:lnTo>
                  <a:pt x="5918" y="28638"/>
                </a:lnTo>
                <a:lnTo>
                  <a:pt x="10820" y="31559"/>
                </a:lnTo>
                <a:lnTo>
                  <a:pt x="14439" y="34328"/>
                </a:lnTo>
                <a:lnTo>
                  <a:pt x="16979" y="36677"/>
                </a:lnTo>
                <a:lnTo>
                  <a:pt x="15684" y="40106"/>
                </a:lnTo>
                <a:lnTo>
                  <a:pt x="15011" y="43307"/>
                </a:lnTo>
                <a:lnTo>
                  <a:pt x="14871" y="45986"/>
                </a:lnTo>
                <a:lnTo>
                  <a:pt x="12484" y="46494"/>
                </a:lnTo>
                <a:lnTo>
                  <a:pt x="9499" y="46888"/>
                </a:lnTo>
                <a:lnTo>
                  <a:pt x="5867" y="47040"/>
                </a:lnTo>
                <a:lnTo>
                  <a:pt x="3225" y="44513"/>
                </a:lnTo>
                <a:lnTo>
                  <a:pt x="1003" y="47739"/>
                </a:lnTo>
                <a:lnTo>
                  <a:pt x="1650" y="50330"/>
                </a:lnTo>
                <a:lnTo>
                  <a:pt x="4610" y="51041"/>
                </a:lnTo>
                <a:lnTo>
                  <a:pt x="5841" y="48577"/>
                </a:lnTo>
                <a:lnTo>
                  <a:pt x="9537" y="48831"/>
                </a:lnTo>
                <a:lnTo>
                  <a:pt x="12585" y="49326"/>
                </a:lnTo>
                <a:lnTo>
                  <a:pt x="15265" y="52463"/>
                </a:lnTo>
                <a:lnTo>
                  <a:pt x="15963" y="55079"/>
                </a:lnTo>
                <a:lnTo>
                  <a:pt x="17005" y="58039"/>
                </a:lnTo>
                <a:lnTo>
                  <a:pt x="18541" y="61036"/>
                </a:lnTo>
                <a:lnTo>
                  <a:pt x="14579" y="65646"/>
                </a:lnTo>
                <a:lnTo>
                  <a:pt x="11709" y="67894"/>
                </a:lnTo>
                <a:lnTo>
                  <a:pt x="8623" y="66154"/>
                </a:lnTo>
                <a:lnTo>
                  <a:pt x="6007" y="69037"/>
                </a:lnTo>
                <a:lnTo>
                  <a:pt x="7162" y="72250"/>
                </a:lnTo>
                <a:lnTo>
                  <a:pt x="9766" y="74447"/>
                </a:lnTo>
                <a:lnTo>
                  <a:pt x="13373" y="72999"/>
                </a:lnTo>
                <a:lnTo>
                  <a:pt x="12839" y="69507"/>
                </a:lnTo>
                <a:lnTo>
                  <a:pt x="15976" y="67576"/>
                </a:lnTo>
                <a:lnTo>
                  <a:pt x="18808" y="66065"/>
                </a:lnTo>
                <a:lnTo>
                  <a:pt x="21374" y="65049"/>
                </a:lnTo>
                <a:lnTo>
                  <a:pt x="23647" y="67551"/>
                </a:lnTo>
                <a:lnTo>
                  <a:pt x="26276" y="69621"/>
                </a:lnTo>
                <a:lnTo>
                  <a:pt x="29286" y="71183"/>
                </a:lnTo>
                <a:lnTo>
                  <a:pt x="28511" y="73533"/>
                </a:lnTo>
                <a:lnTo>
                  <a:pt x="27216" y="76504"/>
                </a:lnTo>
                <a:lnTo>
                  <a:pt x="25260" y="79946"/>
                </a:lnTo>
                <a:lnTo>
                  <a:pt x="22720" y="79565"/>
                </a:lnTo>
                <a:lnTo>
                  <a:pt x="21767" y="82245"/>
                </a:lnTo>
                <a:lnTo>
                  <a:pt x="24612" y="84823"/>
                </a:lnTo>
                <a:lnTo>
                  <a:pt x="27152" y="83997"/>
                </a:lnTo>
                <a:lnTo>
                  <a:pt x="26530" y="80632"/>
                </a:lnTo>
                <a:lnTo>
                  <a:pt x="29082" y="77076"/>
                </a:lnTo>
                <a:lnTo>
                  <a:pt x="33312" y="72859"/>
                </a:lnTo>
                <a:lnTo>
                  <a:pt x="36194" y="73761"/>
                </a:lnTo>
                <a:lnTo>
                  <a:pt x="38938" y="74053"/>
                </a:lnTo>
                <a:lnTo>
                  <a:pt x="39700" y="77393"/>
                </a:lnTo>
                <a:lnTo>
                  <a:pt x="40309" y="82499"/>
                </a:lnTo>
                <a:lnTo>
                  <a:pt x="39992" y="89395"/>
                </a:lnTo>
                <a:lnTo>
                  <a:pt x="36868" y="90538"/>
                </a:lnTo>
                <a:lnTo>
                  <a:pt x="37325" y="94183"/>
                </a:lnTo>
                <a:lnTo>
                  <a:pt x="40322" y="95313"/>
                </a:lnTo>
                <a:lnTo>
                  <a:pt x="43497" y="94792"/>
                </a:lnTo>
                <a:lnTo>
                  <a:pt x="44665" y="91325"/>
                </a:lnTo>
                <a:lnTo>
                  <a:pt x="41833" y="89585"/>
                </a:lnTo>
                <a:lnTo>
                  <a:pt x="43014" y="82016"/>
                </a:lnTo>
                <a:lnTo>
                  <a:pt x="44869" y="76936"/>
                </a:lnTo>
                <a:lnTo>
                  <a:pt x="46380" y="73863"/>
                </a:lnTo>
                <a:lnTo>
                  <a:pt x="50253" y="72974"/>
                </a:lnTo>
                <a:lnTo>
                  <a:pt x="54432" y="73355"/>
                </a:lnTo>
                <a:lnTo>
                  <a:pt x="58534" y="75907"/>
                </a:lnTo>
                <a:lnTo>
                  <a:pt x="63563" y="81064"/>
                </a:lnTo>
                <a:lnTo>
                  <a:pt x="63258" y="84404"/>
                </a:lnTo>
                <a:lnTo>
                  <a:pt x="66217" y="85051"/>
                </a:lnTo>
                <a:lnTo>
                  <a:pt x="68706" y="81978"/>
                </a:lnTo>
                <a:lnTo>
                  <a:pt x="67297" y="79362"/>
                </a:lnTo>
                <a:lnTo>
                  <a:pt x="64693" y="80073"/>
                </a:lnTo>
                <a:lnTo>
                  <a:pt x="60883" y="75209"/>
                </a:lnTo>
                <a:lnTo>
                  <a:pt x="58902" y="71310"/>
                </a:lnTo>
                <a:lnTo>
                  <a:pt x="57899" y="68719"/>
                </a:lnTo>
                <a:lnTo>
                  <a:pt x="62407" y="64744"/>
                </a:lnTo>
                <a:lnTo>
                  <a:pt x="64084" y="62191"/>
                </a:lnTo>
                <a:lnTo>
                  <a:pt x="68338" y="62458"/>
                </a:lnTo>
                <a:lnTo>
                  <a:pt x="74701" y="63525"/>
                </a:lnTo>
                <a:lnTo>
                  <a:pt x="83007" y="66471"/>
                </a:lnTo>
                <a:lnTo>
                  <a:pt x="83235" y="70586"/>
                </a:lnTo>
                <a:lnTo>
                  <a:pt x="86156" y="71462"/>
                </a:lnTo>
                <a:lnTo>
                  <a:pt x="89344" y="70129"/>
                </a:lnTo>
                <a:lnTo>
                  <a:pt x="90957" y="66255"/>
                </a:lnTo>
                <a:lnTo>
                  <a:pt x="89611" y="63068"/>
                </a:lnTo>
                <a:lnTo>
                  <a:pt x="86982" y="61607"/>
                </a:lnTo>
                <a:lnTo>
                  <a:pt x="83896" y="64350"/>
                </a:lnTo>
                <a:lnTo>
                  <a:pt x="76047" y="60579"/>
                </a:lnTo>
                <a:lnTo>
                  <a:pt x="70827" y="56857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715837" y="1722234"/>
            <a:ext cx="79489" cy="83693"/>
          </a:xfrm>
          <a:custGeom>
            <a:avLst/>
            <a:gdLst/>
            <a:ahLst/>
            <a:cxnLst/>
            <a:rect l="l" t="t" r="r" b="b"/>
            <a:pathLst>
              <a:path w="79489" h="83693">
                <a:moveTo>
                  <a:pt x="58026" y="32004"/>
                </a:moveTo>
                <a:lnTo>
                  <a:pt x="56616" y="29311"/>
                </a:lnTo>
                <a:lnTo>
                  <a:pt x="56032" y="28346"/>
                </a:lnTo>
                <a:lnTo>
                  <a:pt x="57594" y="25742"/>
                </a:lnTo>
                <a:lnTo>
                  <a:pt x="59956" y="22529"/>
                </a:lnTo>
                <a:lnTo>
                  <a:pt x="63360" y="18897"/>
                </a:lnTo>
                <a:lnTo>
                  <a:pt x="66192" y="20053"/>
                </a:lnTo>
                <a:lnTo>
                  <a:pt x="67868" y="17170"/>
                </a:lnTo>
                <a:lnTo>
                  <a:pt x="66586" y="14566"/>
                </a:lnTo>
                <a:lnTo>
                  <a:pt x="64020" y="13195"/>
                </a:lnTo>
                <a:lnTo>
                  <a:pt x="61086" y="14770"/>
                </a:lnTo>
                <a:lnTo>
                  <a:pt x="62153" y="17653"/>
                </a:lnTo>
                <a:lnTo>
                  <a:pt x="58559" y="20789"/>
                </a:lnTo>
                <a:lnTo>
                  <a:pt x="55359" y="23025"/>
                </a:lnTo>
                <a:lnTo>
                  <a:pt x="52781" y="24498"/>
                </a:lnTo>
                <a:lnTo>
                  <a:pt x="49707" y="22009"/>
                </a:lnTo>
                <a:lnTo>
                  <a:pt x="50241" y="19761"/>
                </a:lnTo>
                <a:lnTo>
                  <a:pt x="51142" y="16992"/>
                </a:lnTo>
                <a:lnTo>
                  <a:pt x="52704" y="13563"/>
                </a:lnTo>
                <a:lnTo>
                  <a:pt x="55511" y="12827"/>
                </a:lnTo>
                <a:lnTo>
                  <a:pt x="55117" y="10160"/>
                </a:lnTo>
                <a:lnTo>
                  <a:pt x="51765" y="9194"/>
                </a:lnTo>
                <a:lnTo>
                  <a:pt x="50520" y="12153"/>
                </a:lnTo>
                <a:lnTo>
                  <a:pt x="51473" y="12941"/>
                </a:lnTo>
                <a:lnTo>
                  <a:pt x="49631" y="16040"/>
                </a:lnTo>
                <a:lnTo>
                  <a:pt x="46342" y="20154"/>
                </a:lnTo>
                <a:lnTo>
                  <a:pt x="43091" y="18821"/>
                </a:lnTo>
                <a:lnTo>
                  <a:pt x="40195" y="18224"/>
                </a:lnTo>
                <a:lnTo>
                  <a:pt x="37998" y="18110"/>
                </a:lnTo>
                <a:lnTo>
                  <a:pt x="36791" y="15189"/>
                </a:lnTo>
                <a:lnTo>
                  <a:pt x="35534" y="11010"/>
                </a:lnTo>
                <a:lnTo>
                  <a:pt x="34683" y="5359"/>
                </a:lnTo>
                <a:lnTo>
                  <a:pt x="37337" y="3746"/>
                </a:lnTo>
                <a:lnTo>
                  <a:pt x="36131" y="622"/>
                </a:lnTo>
                <a:lnTo>
                  <a:pt x="33286" y="0"/>
                </a:lnTo>
                <a:lnTo>
                  <a:pt x="30467" y="1054"/>
                </a:lnTo>
                <a:lnTo>
                  <a:pt x="30022" y="4419"/>
                </a:lnTo>
                <a:lnTo>
                  <a:pt x="32931" y="5397"/>
                </a:lnTo>
                <a:lnTo>
                  <a:pt x="33185" y="10998"/>
                </a:lnTo>
                <a:lnTo>
                  <a:pt x="32791" y="15278"/>
                </a:lnTo>
                <a:lnTo>
                  <a:pt x="32207" y="18376"/>
                </a:lnTo>
                <a:lnTo>
                  <a:pt x="28384" y="19405"/>
                </a:lnTo>
                <a:lnTo>
                  <a:pt x="25133" y="18630"/>
                </a:lnTo>
                <a:lnTo>
                  <a:pt x="23469" y="16497"/>
                </a:lnTo>
                <a:lnTo>
                  <a:pt x="21729" y="13741"/>
                </a:lnTo>
                <a:lnTo>
                  <a:pt x="22669" y="10960"/>
                </a:lnTo>
                <a:lnTo>
                  <a:pt x="19113" y="10477"/>
                </a:lnTo>
                <a:lnTo>
                  <a:pt x="17678" y="13081"/>
                </a:lnTo>
                <a:lnTo>
                  <a:pt x="20523" y="14414"/>
                </a:lnTo>
                <a:lnTo>
                  <a:pt x="21983" y="17348"/>
                </a:lnTo>
                <a:lnTo>
                  <a:pt x="23533" y="21869"/>
                </a:lnTo>
                <a:lnTo>
                  <a:pt x="19240" y="25336"/>
                </a:lnTo>
                <a:lnTo>
                  <a:pt x="17576" y="27584"/>
                </a:lnTo>
                <a:lnTo>
                  <a:pt x="14566" y="26924"/>
                </a:lnTo>
                <a:lnTo>
                  <a:pt x="10642" y="25692"/>
                </a:lnTo>
                <a:lnTo>
                  <a:pt x="5880" y="23495"/>
                </a:lnTo>
                <a:lnTo>
                  <a:pt x="6095" y="20434"/>
                </a:lnTo>
                <a:lnTo>
                  <a:pt x="2832" y="19748"/>
                </a:lnTo>
                <a:lnTo>
                  <a:pt x="0" y="23215"/>
                </a:lnTo>
                <a:lnTo>
                  <a:pt x="977" y="25946"/>
                </a:lnTo>
                <a:lnTo>
                  <a:pt x="4076" y="26250"/>
                </a:lnTo>
                <a:lnTo>
                  <a:pt x="5092" y="25019"/>
                </a:lnTo>
                <a:lnTo>
                  <a:pt x="9448" y="27609"/>
                </a:lnTo>
                <a:lnTo>
                  <a:pt x="12649" y="30073"/>
                </a:lnTo>
                <a:lnTo>
                  <a:pt x="14262" y="33604"/>
                </a:lnTo>
                <a:lnTo>
                  <a:pt x="13423" y="36766"/>
                </a:lnTo>
                <a:lnTo>
                  <a:pt x="13055" y="40309"/>
                </a:lnTo>
                <a:lnTo>
                  <a:pt x="10934" y="40754"/>
                </a:lnTo>
                <a:lnTo>
                  <a:pt x="8280" y="41109"/>
                </a:lnTo>
                <a:lnTo>
                  <a:pt x="5054" y="41224"/>
                </a:lnTo>
                <a:lnTo>
                  <a:pt x="2349" y="39179"/>
                </a:lnTo>
                <a:lnTo>
                  <a:pt x="888" y="41846"/>
                </a:lnTo>
                <a:lnTo>
                  <a:pt x="2425" y="44386"/>
                </a:lnTo>
                <a:lnTo>
                  <a:pt x="5029" y="42570"/>
                </a:lnTo>
                <a:lnTo>
                  <a:pt x="8318" y="42773"/>
                </a:lnTo>
                <a:lnTo>
                  <a:pt x="11023" y="43218"/>
                </a:lnTo>
                <a:lnTo>
                  <a:pt x="13398" y="45986"/>
                </a:lnTo>
                <a:lnTo>
                  <a:pt x="14198" y="48856"/>
                </a:lnTo>
                <a:lnTo>
                  <a:pt x="15392" y="51828"/>
                </a:lnTo>
                <a:lnTo>
                  <a:pt x="14858" y="55714"/>
                </a:lnTo>
                <a:lnTo>
                  <a:pt x="12738" y="57594"/>
                </a:lnTo>
                <a:lnTo>
                  <a:pt x="10159" y="59575"/>
                </a:lnTo>
                <a:lnTo>
                  <a:pt x="7556" y="58000"/>
                </a:lnTo>
                <a:lnTo>
                  <a:pt x="5372" y="61988"/>
                </a:lnTo>
                <a:lnTo>
                  <a:pt x="7213" y="64655"/>
                </a:lnTo>
                <a:lnTo>
                  <a:pt x="9791" y="64820"/>
                </a:lnTo>
                <a:lnTo>
                  <a:pt x="11150" y="60985"/>
                </a:lnTo>
                <a:lnTo>
                  <a:pt x="13944" y="59258"/>
                </a:lnTo>
                <a:lnTo>
                  <a:pt x="18681" y="56921"/>
                </a:lnTo>
                <a:lnTo>
                  <a:pt x="22999" y="60972"/>
                </a:lnTo>
                <a:lnTo>
                  <a:pt x="25603" y="62344"/>
                </a:lnTo>
                <a:lnTo>
                  <a:pt x="23863" y="66954"/>
                </a:lnTo>
                <a:lnTo>
                  <a:pt x="22110" y="70065"/>
                </a:lnTo>
                <a:lnTo>
                  <a:pt x="19430" y="70523"/>
                </a:lnTo>
                <a:lnTo>
                  <a:pt x="20586" y="73685"/>
                </a:lnTo>
                <a:lnTo>
                  <a:pt x="23367" y="73723"/>
                </a:lnTo>
                <a:lnTo>
                  <a:pt x="23215" y="70739"/>
                </a:lnTo>
                <a:lnTo>
                  <a:pt x="25463" y="67589"/>
                </a:lnTo>
                <a:lnTo>
                  <a:pt x="29222" y="63855"/>
                </a:lnTo>
                <a:lnTo>
                  <a:pt x="32562" y="64820"/>
                </a:lnTo>
                <a:lnTo>
                  <a:pt x="34150" y="64897"/>
                </a:lnTo>
                <a:lnTo>
                  <a:pt x="34823" y="67856"/>
                </a:lnTo>
                <a:lnTo>
                  <a:pt x="35369" y="72364"/>
                </a:lnTo>
                <a:lnTo>
                  <a:pt x="35064" y="78486"/>
                </a:lnTo>
                <a:lnTo>
                  <a:pt x="32334" y="79375"/>
                </a:lnTo>
                <a:lnTo>
                  <a:pt x="32867" y="82435"/>
                </a:lnTo>
                <a:lnTo>
                  <a:pt x="36893" y="83693"/>
                </a:lnTo>
                <a:lnTo>
                  <a:pt x="39166" y="80060"/>
                </a:lnTo>
                <a:lnTo>
                  <a:pt x="36664" y="78651"/>
                </a:lnTo>
                <a:lnTo>
                  <a:pt x="37693" y="71945"/>
                </a:lnTo>
                <a:lnTo>
                  <a:pt x="39344" y="67449"/>
                </a:lnTo>
                <a:lnTo>
                  <a:pt x="40665" y="64744"/>
                </a:lnTo>
                <a:lnTo>
                  <a:pt x="44056" y="63957"/>
                </a:lnTo>
                <a:lnTo>
                  <a:pt x="47739" y="64300"/>
                </a:lnTo>
                <a:lnTo>
                  <a:pt x="51358" y="66548"/>
                </a:lnTo>
                <a:lnTo>
                  <a:pt x="55791" y="71120"/>
                </a:lnTo>
                <a:lnTo>
                  <a:pt x="55448" y="73977"/>
                </a:lnTo>
                <a:lnTo>
                  <a:pt x="58026" y="74574"/>
                </a:lnTo>
                <a:lnTo>
                  <a:pt x="60096" y="71843"/>
                </a:lnTo>
                <a:lnTo>
                  <a:pt x="56781" y="70256"/>
                </a:lnTo>
                <a:lnTo>
                  <a:pt x="53403" y="65951"/>
                </a:lnTo>
                <a:lnTo>
                  <a:pt x="51638" y="62509"/>
                </a:lnTo>
                <a:lnTo>
                  <a:pt x="52857" y="58623"/>
                </a:lnTo>
                <a:lnTo>
                  <a:pt x="56184" y="54508"/>
                </a:lnTo>
                <a:lnTo>
                  <a:pt x="59931" y="54737"/>
                </a:lnTo>
                <a:lnTo>
                  <a:pt x="65557" y="55689"/>
                </a:lnTo>
                <a:lnTo>
                  <a:pt x="72923" y="58305"/>
                </a:lnTo>
                <a:lnTo>
                  <a:pt x="72999" y="61874"/>
                </a:lnTo>
                <a:lnTo>
                  <a:pt x="76885" y="62534"/>
                </a:lnTo>
                <a:lnTo>
                  <a:pt x="79019" y="59766"/>
                </a:lnTo>
                <a:lnTo>
                  <a:pt x="79489" y="56311"/>
                </a:lnTo>
                <a:lnTo>
                  <a:pt x="78562" y="55283"/>
                </a:lnTo>
                <a:lnTo>
                  <a:pt x="74587" y="54825"/>
                </a:lnTo>
                <a:lnTo>
                  <a:pt x="73545" y="56388"/>
                </a:lnTo>
                <a:lnTo>
                  <a:pt x="66674" y="53086"/>
                </a:lnTo>
                <a:lnTo>
                  <a:pt x="62090" y="49822"/>
                </a:lnTo>
                <a:lnTo>
                  <a:pt x="59296" y="47358"/>
                </a:lnTo>
                <a:lnTo>
                  <a:pt x="60070" y="44119"/>
                </a:lnTo>
                <a:lnTo>
                  <a:pt x="59931" y="39814"/>
                </a:lnTo>
                <a:lnTo>
                  <a:pt x="62102" y="38557"/>
                </a:lnTo>
                <a:lnTo>
                  <a:pt x="65392" y="37071"/>
                </a:lnTo>
                <a:lnTo>
                  <a:pt x="70015" y="35801"/>
                </a:lnTo>
                <a:lnTo>
                  <a:pt x="72682" y="37452"/>
                </a:lnTo>
                <a:lnTo>
                  <a:pt x="73939" y="34277"/>
                </a:lnTo>
                <a:lnTo>
                  <a:pt x="71196" y="31940"/>
                </a:lnTo>
                <a:lnTo>
                  <a:pt x="69735" y="34455"/>
                </a:lnTo>
                <a:lnTo>
                  <a:pt x="65138" y="35204"/>
                </a:lnTo>
                <a:lnTo>
                  <a:pt x="61582" y="35280"/>
                </a:lnTo>
                <a:lnTo>
                  <a:pt x="59016" y="34836"/>
                </a:lnTo>
                <a:lnTo>
                  <a:pt x="58026" y="32004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991596" y="1638763"/>
            <a:ext cx="72199" cy="75628"/>
          </a:xfrm>
          <a:custGeom>
            <a:avLst/>
            <a:gdLst/>
            <a:ahLst/>
            <a:cxnLst/>
            <a:rect l="l" t="t" r="r" b="b"/>
            <a:pathLst>
              <a:path w="72199" h="75628">
                <a:moveTo>
                  <a:pt x="18580" y="13068"/>
                </a:moveTo>
                <a:lnTo>
                  <a:pt x="19900" y="15722"/>
                </a:lnTo>
                <a:lnTo>
                  <a:pt x="21297" y="19812"/>
                </a:lnTo>
                <a:lnTo>
                  <a:pt x="17411" y="22948"/>
                </a:lnTo>
                <a:lnTo>
                  <a:pt x="15913" y="24980"/>
                </a:lnTo>
                <a:lnTo>
                  <a:pt x="13182" y="24396"/>
                </a:lnTo>
                <a:lnTo>
                  <a:pt x="9626" y="23266"/>
                </a:lnTo>
                <a:lnTo>
                  <a:pt x="5321" y="21285"/>
                </a:lnTo>
                <a:lnTo>
                  <a:pt x="5511" y="18503"/>
                </a:lnTo>
                <a:lnTo>
                  <a:pt x="2578" y="17894"/>
                </a:lnTo>
                <a:lnTo>
                  <a:pt x="0" y="21031"/>
                </a:lnTo>
                <a:lnTo>
                  <a:pt x="1117" y="23698"/>
                </a:lnTo>
                <a:lnTo>
                  <a:pt x="3682" y="23761"/>
                </a:lnTo>
                <a:lnTo>
                  <a:pt x="4597" y="22656"/>
                </a:lnTo>
                <a:lnTo>
                  <a:pt x="8559" y="25006"/>
                </a:lnTo>
                <a:lnTo>
                  <a:pt x="11455" y="27228"/>
                </a:lnTo>
                <a:lnTo>
                  <a:pt x="12915" y="30429"/>
                </a:lnTo>
                <a:lnTo>
                  <a:pt x="12153" y="33299"/>
                </a:lnTo>
                <a:lnTo>
                  <a:pt x="11823" y="36449"/>
                </a:lnTo>
                <a:lnTo>
                  <a:pt x="7556" y="37185"/>
                </a:lnTo>
                <a:lnTo>
                  <a:pt x="4571" y="37299"/>
                </a:lnTo>
                <a:lnTo>
                  <a:pt x="1473" y="35941"/>
                </a:lnTo>
                <a:lnTo>
                  <a:pt x="787" y="39039"/>
                </a:lnTo>
                <a:lnTo>
                  <a:pt x="3644" y="40513"/>
                </a:lnTo>
                <a:lnTo>
                  <a:pt x="4559" y="38582"/>
                </a:lnTo>
                <a:lnTo>
                  <a:pt x="7594" y="38785"/>
                </a:lnTo>
                <a:lnTo>
                  <a:pt x="11899" y="39674"/>
                </a:lnTo>
                <a:lnTo>
                  <a:pt x="12357" y="42621"/>
                </a:lnTo>
                <a:lnTo>
                  <a:pt x="13157" y="45173"/>
                </a:lnTo>
                <a:lnTo>
                  <a:pt x="14439" y="47942"/>
                </a:lnTo>
                <a:lnTo>
                  <a:pt x="11531" y="52146"/>
                </a:lnTo>
                <a:lnTo>
                  <a:pt x="8166" y="52971"/>
                </a:lnTo>
                <a:lnTo>
                  <a:pt x="5448" y="53581"/>
                </a:lnTo>
                <a:lnTo>
                  <a:pt x="4864" y="56134"/>
                </a:lnTo>
                <a:lnTo>
                  <a:pt x="7797" y="58915"/>
                </a:lnTo>
                <a:lnTo>
                  <a:pt x="10617" y="57937"/>
                </a:lnTo>
                <a:lnTo>
                  <a:pt x="10083" y="55232"/>
                </a:lnTo>
                <a:lnTo>
                  <a:pt x="12623" y="53657"/>
                </a:lnTo>
                <a:lnTo>
                  <a:pt x="16916" y="51549"/>
                </a:lnTo>
                <a:lnTo>
                  <a:pt x="20827" y="55206"/>
                </a:lnTo>
                <a:lnTo>
                  <a:pt x="22580" y="58331"/>
                </a:lnTo>
                <a:lnTo>
                  <a:pt x="21615" y="60629"/>
                </a:lnTo>
                <a:lnTo>
                  <a:pt x="20015" y="63436"/>
                </a:lnTo>
                <a:lnTo>
                  <a:pt x="17462" y="64046"/>
                </a:lnTo>
                <a:lnTo>
                  <a:pt x="18630" y="66738"/>
                </a:lnTo>
                <a:lnTo>
                  <a:pt x="21170" y="66751"/>
                </a:lnTo>
                <a:lnTo>
                  <a:pt x="21043" y="64084"/>
                </a:lnTo>
                <a:lnTo>
                  <a:pt x="23113" y="61188"/>
                </a:lnTo>
                <a:lnTo>
                  <a:pt x="26517" y="57835"/>
                </a:lnTo>
                <a:lnTo>
                  <a:pt x="29463" y="58686"/>
                </a:lnTo>
                <a:lnTo>
                  <a:pt x="30911" y="58762"/>
                </a:lnTo>
                <a:lnTo>
                  <a:pt x="31521" y="61442"/>
                </a:lnTo>
                <a:lnTo>
                  <a:pt x="32016" y="65519"/>
                </a:lnTo>
                <a:lnTo>
                  <a:pt x="31737" y="71056"/>
                </a:lnTo>
                <a:lnTo>
                  <a:pt x="29159" y="72961"/>
                </a:lnTo>
                <a:lnTo>
                  <a:pt x="32029" y="75628"/>
                </a:lnTo>
                <a:lnTo>
                  <a:pt x="34924" y="74206"/>
                </a:lnTo>
                <a:lnTo>
                  <a:pt x="34480" y="71615"/>
                </a:lnTo>
                <a:lnTo>
                  <a:pt x="33185" y="71208"/>
                </a:lnTo>
                <a:lnTo>
                  <a:pt x="34124" y="65125"/>
                </a:lnTo>
                <a:lnTo>
                  <a:pt x="35623" y="61061"/>
                </a:lnTo>
                <a:lnTo>
                  <a:pt x="38366" y="58343"/>
                </a:lnTo>
                <a:lnTo>
                  <a:pt x="41287" y="57327"/>
                </a:lnTo>
                <a:lnTo>
                  <a:pt x="43129" y="58178"/>
                </a:lnTo>
                <a:lnTo>
                  <a:pt x="46367" y="60172"/>
                </a:lnTo>
                <a:lnTo>
                  <a:pt x="50495" y="64427"/>
                </a:lnTo>
                <a:lnTo>
                  <a:pt x="50355" y="67157"/>
                </a:lnTo>
                <a:lnTo>
                  <a:pt x="53378" y="66776"/>
                </a:lnTo>
                <a:lnTo>
                  <a:pt x="54267" y="64046"/>
                </a:lnTo>
                <a:lnTo>
                  <a:pt x="51447" y="63601"/>
                </a:lnTo>
                <a:lnTo>
                  <a:pt x="48361" y="59664"/>
                </a:lnTo>
                <a:lnTo>
                  <a:pt x="46761" y="56565"/>
                </a:lnTo>
                <a:lnTo>
                  <a:pt x="47878" y="53073"/>
                </a:lnTo>
                <a:lnTo>
                  <a:pt x="50863" y="49352"/>
                </a:lnTo>
                <a:lnTo>
                  <a:pt x="54267" y="49568"/>
                </a:lnTo>
                <a:lnTo>
                  <a:pt x="59347" y="50431"/>
                </a:lnTo>
                <a:lnTo>
                  <a:pt x="66014" y="52806"/>
                </a:lnTo>
                <a:lnTo>
                  <a:pt x="66090" y="56019"/>
                </a:lnTo>
                <a:lnTo>
                  <a:pt x="69621" y="56616"/>
                </a:lnTo>
                <a:lnTo>
                  <a:pt x="72199" y="52539"/>
                </a:lnTo>
                <a:lnTo>
                  <a:pt x="70891" y="50152"/>
                </a:lnTo>
                <a:lnTo>
                  <a:pt x="67525" y="49644"/>
                </a:lnTo>
                <a:lnTo>
                  <a:pt x="66586" y="51066"/>
                </a:lnTo>
                <a:lnTo>
                  <a:pt x="60363" y="48069"/>
                </a:lnTo>
                <a:lnTo>
                  <a:pt x="56222" y="45123"/>
                </a:lnTo>
                <a:lnTo>
                  <a:pt x="53771" y="42557"/>
                </a:lnTo>
                <a:lnTo>
                  <a:pt x="54381" y="39954"/>
                </a:lnTo>
                <a:lnTo>
                  <a:pt x="54267" y="36055"/>
                </a:lnTo>
                <a:lnTo>
                  <a:pt x="56222" y="34912"/>
                </a:lnTo>
                <a:lnTo>
                  <a:pt x="59207" y="33566"/>
                </a:lnTo>
                <a:lnTo>
                  <a:pt x="63385" y="32423"/>
                </a:lnTo>
                <a:lnTo>
                  <a:pt x="66001" y="33820"/>
                </a:lnTo>
                <a:lnTo>
                  <a:pt x="66941" y="31038"/>
                </a:lnTo>
                <a:lnTo>
                  <a:pt x="63576" y="29121"/>
                </a:lnTo>
                <a:lnTo>
                  <a:pt x="63144" y="31203"/>
                </a:lnTo>
                <a:lnTo>
                  <a:pt x="58978" y="31877"/>
                </a:lnTo>
                <a:lnTo>
                  <a:pt x="55740" y="31953"/>
                </a:lnTo>
                <a:lnTo>
                  <a:pt x="53047" y="30264"/>
                </a:lnTo>
                <a:lnTo>
                  <a:pt x="51676" y="27343"/>
                </a:lnTo>
                <a:lnTo>
                  <a:pt x="52146" y="23317"/>
                </a:lnTo>
                <a:lnTo>
                  <a:pt x="54292" y="20408"/>
                </a:lnTo>
                <a:lnTo>
                  <a:pt x="57365" y="17119"/>
                </a:lnTo>
                <a:lnTo>
                  <a:pt x="59943" y="18161"/>
                </a:lnTo>
                <a:lnTo>
                  <a:pt x="61442" y="15557"/>
                </a:lnTo>
                <a:lnTo>
                  <a:pt x="59258" y="12128"/>
                </a:lnTo>
                <a:lnTo>
                  <a:pt x="56641" y="12204"/>
                </a:lnTo>
                <a:lnTo>
                  <a:pt x="55511" y="14770"/>
                </a:lnTo>
                <a:lnTo>
                  <a:pt x="56273" y="15976"/>
                </a:lnTo>
                <a:lnTo>
                  <a:pt x="53022" y="18821"/>
                </a:lnTo>
                <a:lnTo>
                  <a:pt x="50126" y="20853"/>
                </a:lnTo>
                <a:lnTo>
                  <a:pt x="47536" y="22021"/>
                </a:lnTo>
                <a:lnTo>
                  <a:pt x="45491" y="17881"/>
                </a:lnTo>
                <a:lnTo>
                  <a:pt x="46304" y="15379"/>
                </a:lnTo>
                <a:lnTo>
                  <a:pt x="47726" y="12280"/>
                </a:lnTo>
                <a:lnTo>
                  <a:pt x="50368" y="11417"/>
                </a:lnTo>
                <a:lnTo>
                  <a:pt x="48882" y="8674"/>
                </a:lnTo>
                <a:lnTo>
                  <a:pt x="46202" y="8877"/>
                </a:lnTo>
                <a:lnTo>
                  <a:pt x="46608" y="11722"/>
                </a:lnTo>
                <a:lnTo>
                  <a:pt x="44932" y="14528"/>
                </a:lnTo>
                <a:lnTo>
                  <a:pt x="41948" y="18249"/>
                </a:lnTo>
                <a:lnTo>
                  <a:pt x="39014" y="17043"/>
                </a:lnTo>
                <a:lnTo>
                  <a:pt x="36385" y="16497"/>
                </a:lnTo>
                <a:lnTo>
                  <a:pt x="34391" y="16395"/>
                </a:lnTo>
                <a:lnTo>
                  <a:pt x="33299" y="13741"/>
                </a:lnTo>
                <a:lnTo>
                  <a:pt x="32156" y="9918"/>
                </a:lnTo>
                <a:lnTo>
                  <a:pt x="31381" y="4749"/>
                </a:lnTo>
                <a:lnTo>
                  <a:pt x="33654" y="1892"/>
                </a:lnTo>
                <a:lnTo>
                  <a:pt x="30137" y="0"/>
                </a:lnTo>
                <a:lnTo>
                  <a:pt x="27381" y="2108"/>
                </a:lnTo>
                <a:lnTo>
                  <a:pt x="28397" y="4737"/>
                </a:lnTo>
                <a:lnTo>
                  <a:pt x="29819" y="4902"/>
                </a:lnTo>
                <a:lnTo>
                  <a:pt x="30048" y="9956"/>
                </a:lnTo>
                <a:lnTo>
                  <a:pt x="29692" y="13843"/>
                </a:lnTo>
                <a:lnTo>
                  <a:pt x="29159" y="16649"/>
                </a:lnTo>
                <a:lnTo>
                  <a:pt x="25692" y="17576"/>
                </a:lnTo>
                <a:lnTo>
                  <a:pt x="22758" y="16878"/>
                </a:lnTo>
                <a:lnTo>
                  <a:pt x="19684" y="12471"/>
                </a:lnTo>
                <a:lnTo>
                  <a:pt x="20408" y="9728"/>
                </a:lnTo>
                <a:lnTo>
                  <a:pt x="17310" y="9486"/>
                </a:lnTo>
                <a:lnTo>
                  <a:pt x="15849" y="12039"/>
                </a:lnTo>
                <a:lnTo>
                  <a:pt x="18580" y="13068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411870" y="1722045"/>
            <a:ext cx="102349" cy="107454"/>
          </a:xfrm>
          <a:custGeom>
            <a:avLst/>
            <a:gdLst/>
            <a:ahLst/>
            <a:cxnLst/>
            <a:rect l="l" t="t" r="r" b="b"/>
            <a:pathLst>
              <a:path w="102349" h="107454">
                <a:moveTo>
                  <a:pt x="79692" y="64185"/>
                </a:moveTo>
                <a:lnTo>
                  <a:pt x="76098" y="61010"/>
                </a:lnTo>
                <a:lnTo>
                  <a:pt x="76517" y="59702"/>
                </a:lnTo>
                <a:lnTo>
                  <a:pt x="77101" y="56870"/>
                </a:lnTo>
                <a:lnTo>
                  <a:pt x="77139" y="54076"/>
                </a:lnTo>
                <a:lnTo>
                  <a:pt x="76936" y="51320"/>
                </a:lnTo>
                <a:lnTo>
                  <a:pt x="79692" y="49733"/>
                </a:lnTo>
                <a:lnTo>
                  <a:pt x="83883" y="47840"/>
                </a:lnTo>
                <a:lnTo>
                  <a:pt x="89738" y="46215"/>
                </a:lnTo>
                <a:lnTo>
                  <a:pt x="92963" y="48374"/>
                </a:lnTo>
                <a:lnTo>
                  <a:pt x="95249" y="45796"/>
                </a:lnTo>
                <a:lnTo>
                  <a:pt x="94564" y="42659"/>
                </a:lnTo>
                <a:lnTo>
                  <a:pt x="91732" y="41148"/>
                </a:lnTo>
                <a:lnTo>
                  <a:pt x="89509" y="44500"/>
                </a:lnTo>
                <a:lnTo>
                  <a:pt x="83642" y="45466"/>
                </a:lnTo>
                <a:lnTo>
                  <a:pt x="79133" y="45529"/>
                </a:lnTo>
                <a:lnTo>
                  <a:pt x="75945" y="45262"/>
                </a:lnTo>
                <a:lnTo>
                  <a:pt x="74891" y="42075"/>
                </a:lnTo>
                <a:lnTo>
                  <a:pt x="73367" y="38912"/>
                </a:lnTo>
                <a:lnTo>
                  <a:pt x="71920" y="36601"/>
                </a:lnTo>
                <a:lnTo>
                  <a:pt x="73913" y="33299"/>
                </a:lnTo>
                <a:lnTo>
                  <a:pt x="76911" y="29222"/>
                </a:lnTo>
                <a:lnTo>
                  <a:pt x="81203" y="24599"/>
                </a:lnTo>
                <a:lnTo>
                  <a:pt x="84962" y="25958"/>
                </a:lnTo>
                <a:lnTo>
                  <a:pt x="87350" y="22275"/>
                </a:lnTo>
                <a:lnTo>
                  <a:pt x="85483" y="18910"/>
                </a:lnTo>
                <a:lnTo>
                  <a:pt x="82168" y="16903"/>
                </a:lnTo>
                <a:lnTo>
                  <a:pt x="78397" y="19189"/>
                </a:lnTo>
                <a:lnTo>
                  <a:pt x="79641" y="22974"/>
                </a:lnTo>
                <a:lnTo>
                  <a:pt x="75095" y="26936"/>
                </a:lnTo>
                <a:lnTo>
                  <a:pt x="71043" y="29768"/>
                </a:lnTo>
                <a:lnTo>
                  <a:pt x="67767" y="31648"/>
                </a:lnTo>
                <a:lnTo>
                  <a:pt x="64325" y="28841"/>
                </a:lnTo>
                <a:lnTo>
                  <a:pt x="63690" y="28409"/>
                </a:lnTo>
                <a:lnTo>
                  <a:pt x="64388" y="25539"/>
                </a:lnTo>
                <a:lnTo>
                  <a:pt x="65633" y="21882"/>
                </a:lnTo>
                <a:lnTo>
                  <a:pt x="67602" y="17614"/>
                </a:lnTo>
                <a:lnTo>
                  <a:pt x="70650" y="17805"/>
                </a:lnTo>
                <a:lnTo>
                  <a:pt x="71335" y="14592"/>
                </a:lnTo>
                <a:lnTo>
                  <a:pt x="67881" y="11747"/>
                </a:lnTo>
                <a:lnTo>
                  <a:pt x="65163" y="12725"/>
                </a:lnTo>
                <a:lnTo>
                  <a:pt x="64846" y="15798"/>
                </a:lnTo>
                <a:lnTo>
                  <a:pt x="66065" y="16802"/>
                </a:lnTo>
                <a:lnTo>
                  <a:pt x="63703" y="20802"/>
                </a:lnTo>
                <a:lnTo>
                  <a:pt x="61417" y="23876"/>
                </a:lnTo>
                <a:lnTo>
                  <a:pt x="58673" y="25717"/>
                </a:lnTo>
                <a:lnTo>
                  <a:pt x="54851" y="24269"/>
                </a:lnTo>
                <a:lnTo>
                  <a:pt x="51574" y="23596"/>
                </a:lnTo>
                <a:lnTo>
                  <a:pt x="48742" y="23444"/>
                </a:lnTo>
                <a:lnTo>
                  <a:pt x="47205" y="19710"/>
                </a:lnTo>
                <a:lnTo>
                  <a:pt x="45605" y="14338"/>
                </a:lnTo>
                <a:lnTo>
                  <a:pt x="44500" y="7099"/>
                </a:lnTo>
                <a:lnTo>
                  <a:pt x="47917" y="5003"/>
                </a:lnTo>
                <a:lnTo>
                  <a:pt x="47332" y="2108"/>
                </a:lnTo>
                <a:lnTo>
                  <a:pt x="44729" y="0"/>
                </a:lnTo>
                <a:lnTo>
                  <a:pt x="40678" y="393"/>
                </a:lnTo>
                <a:lnTo>
                  <a:pt x="38569" y="2984"/>
                </a:lnTo>
                <a:lnTo>
                  <a:pt x="38531" y="5918"/>
                </a:lnTo>
                <a:lnTo>
                  <a:pt x="42278" y="7315"/>
                </a:lnTo>
                <a:lnTo>
                  <a:pt x="42583" y="14401"/>
                </a:lnTo>
                <a:lnTo>
                  <a:pt x="42075" y="19850"/>
                </a:lnTo>
                <a:lnTo>
                  <a:pt x="41325" y="23799"/>
                </a:lnTo>
                <a:lnTo>
                  <a:pt x="36410" y="25120"/>
                </a:lnTo>
                <a:lnTo>
                  <a:pt x="32245" y="24130"/>
                </a:lnTo>
                <a:lnTo>
                  <a:pt x="30124" y="21386"/>
                </a:lnTo>
                <a:lnTo>
                  <a:pt x="27889" y="17868"/>
                </a:lnTo>
                <a:lnTo>
                  <a:pt x="29095" y="14274"/>
                </a:lnTo>
                <a:lnTo>
                  <a:pt x="25920" y="12852"/>
                </a:lnTo>
                <a:lnTo>
                  <a:pt x="23101" y="14452"/>
                </a:lnTo>
                <a:lnTo>
                  <a:pt x="22682" y="17005"/>
                </a:lnTo>
                <a:lnTo>
                  <a:pt x="26377" y="18707"/>
                </a:lnTo>
                <a:lnTo>
                  <a:pt x="28206" y="22402"/>
                </a:lnTo>
                <a:lnTo>
                  <a:pt x="29451" y="25590"/>
                </a:lnTo>
                <a:lnTo>
                  <a:pt x="30251" y="28232"/>
                </a:lnTo>
                <a:lnTo>
                  <a:pt x="27266" y="30187"/>
                </a:lnTo>
                <a:lnTo>
                  <a:pt x="24688" y="32727"/>
                </a:lnTo>
                <a:lnTo>
                  <a:pt x="22529" y="35623"/>
                </a:lnTo>
                <a:lnTo>
                  <a:pt x="18694" y="34798"/>
                </a:lnTo>
                <a:lnTo>
                  <a:pt x="13715" y="33223"/>
                </a:lnTo>
                <a:lnTo>
                  <a:pt x="7683" y="30454"/>
                </a:lnTo>
                <a:lnTo>
                  <a:pt x="7810" y="26454"/>
                </a:lnTo>
                <a:lnTo>
                  <a:pt x="5079" y="25361"/>
                </a:lnTo>
                <a:lnTo>
                  <a:pt x="1892" y="26365"/>
                </a:lnTo>
                <a:lnTo>
                  <a:pt x="0" y="29959"/>
                </a:lnTo>
                <a:lnTo>
                  <a:pt x="1015" y="33159"/>
                </a:lnTo>
                <a:lnTo>
                  <a:pt x="5346" y="34048"/>
                </a:lnTo>
                <a:lnTo>
                  <a:pt x="6642" y="32423"/>
                </a:lnTo>
                <a:lnTo>
                  <a:pt x="12179" y="35712"/>
                </a:lnTo>
                <a:lnTo>
                  <a:pt x="16230" y="38823"/>
                </a:lnTo>
                <a:lnTo>
                  <a:pt x="19100" y="41465"/>
                </a:lnTo>
                <a:lnTo>
                  <a:pt x="17627" y="45326"/>
                </a:lnTo>
                <a:lnTo>
                  <a:pt x="16878" y="48945"/>
                </a:lnTo>
                <a:lnTo>
                  <a:pt x="16725" y="51968"/>
                </a:lnTo>
                <a:lnTo>
                  <a:pt x="14046" y="52539"/>
                </a:lnTo>
                <a:lnTo>
                  <a:pt x="10680" y="52984"/>
                </a:lnTo>
                <a:lnTo>
                  <a:pt x="6603" y="53149"/>
                </a:lnTo>
                <a:lnTo>
                  <a:pt x="5270" y="50330"/>
                </a:lnTo>
                <a:lnTo>
                  <a:pt x="1930" y="51041"/>
                </a:lnTo>
                <a:lnTo>
                  <a:pt x="1117" y="53924"/>
                </a:lnTo>
                <a:lnTo>
                  <a:pt x="1841" y="56845"/>
                </a:lnTo>
                <a:lnTo>
                  <a:pt x="5156" y="57645"/>
                </a:lnTo>
                <a:lnTo>
                  <a:pt x="6438" y="54864"/>
                </a:lnTo>
                <a:lnTo>
                  <a:pt x="10655" y="55143"/>
                </a:lnTo>
                <a:lnTo>
                  <a:pt x="14122" y="55702"/>
                </a:lnTo>
                <a:lnTo>
                  <a:pt x="16840" y="56375"/>
                </a:lnTo>
                <a:lnTo>
                  <a:pt x="17170" y="59245"/>
                </a:lnTo>
                <a:lnTo>
                  <a:pt x="17945" y="62179"/>
                </a:lnTo>
                <a:lnTo>
                  <a:pt x="19138" y="65506"/>
                </a:lnTo>
                <a:lnTo>
                  <a:pt x="20459" y="68186"/>
                </a:lnTo>
                <a:lnTo>
                  <a:pt x="19088" y="71716"/>
                </a:lnTo>
                <a:lnTo>
                  <a:pt x="16408" y="74091"/>
                </a:lnTo>
                <a:lnTo>
                  <a:pt x="13169" y="76606"/>
                </a:lnTo>
                <a:lnTo>
                  <a:pt x="9702" y="74663"/>
                </a:lnTo>
                <a:lnTo>
                  <a:pt x="6769" y="77901"/>
                </a:lnTo>
                <a:lnTo>
                  <a:pt x="8064" y="81508"/>
                </a:lnTo>
                <a:lnTo>
                  <a:pt x="10998" y="83997"/>
                </a:lnTo>
                <a:lnTo>
                  <a:pt x="13677" y="83312"/>
                </a:lnTo>
                <a:lnTo>
                  <a:pt x="15278" y="80314"/>
                </a:lnTo>
                <a:lnTo>
                  <a:pt x="14427" y="78435"/>
                </a:lnTo>
                <a:lnTo>
                  <a:pt x="17970" y="76250"/>
                </a:lnTo>
                <a:lnTo>
                  <a:pt x="21170" y="74549"/>
                </a:lnTo>
                <a:lnTo>
                  <a:pt x="23964" y="73304"/>
                </a:lnTo>
                <a:lnTo>
                  <a:pt x="24155" y="73431"/>
                </a:lnTo>
                <a:lnTo>
                  <a:pt x="26606" y="76225"/>
                </a:lnTo>
                <a:lnTo>
                  <a:pt x="29565" y="78549"/>
                </a:lnTo>
                <a:lnTo>
                  <a:pt x="32956" y="80314"/>
                </a:lnTo>
                <a:lnTo>
                  <a:pt x="32080" y="82956"/>
                </a:lnTo>
                <a:lnTo>
                  <a:pt x="30619" y="86296"/>
                </a:lnTo>
                <a:lnTo>
                  <a:pt x="28422" y="90182"/>
                </a:lnTo>
                <a:lnTo>
                  <a:pt x="25577" y="89738"/>
                </a:lnTo>
                <a:lnTo>
                  <a:pt x="24663" y="92735"/>
                </a:lnTo>
                <a:lnTo>
                  <a:pt x="27698" y="95656"/>
                </a:lnTo>
                <a:lnTo>
                  <a:pt x="30327" y="94957"/>
                </a:lnTo>
                <a:lnTo>
                  <a:pt x="30848" y="92087"/>
                </a:lnTo>
                <a:lnTo>
                  <a:pt x="29781" y="91046"/>
                </a:lnTo>
                <a:lnTo>
                  <a:pt x="32677" y="86995"/>
                </a:lnTo>
                <a:lnTo>
                  <a:pt x="35318" y="84137"/>
                </a:lnTo>
                <a:lnTo>
                  <a:pt x="38557" y="82550"/>
                </a:lnTo>
                <a:lnTo>
                  <a:pt x="41757" y="83426"/>
                </a:lnTo>
                <a:lnTo>
                  <a:pt x="43814" y="83540"/>
                </a:lnTo>
                <a:lnTo>
                  <a:pt x="44665" y="87299"/>
                </a:lnTo>
                <a:lnTo>
                  <a:pt x="45364" y="93040"/>
                </a:lnTo>
                <a:lnTo>
                  <a:pt x="44996" y="100812"/>
                </a:lnTo>
                <a:lnTo>
                  <a:pt x="41490" y="102095"/>
                </a:lnTo>
                <a:lnTo>
                  <a:pt x="41503" y="104863"/>
                </a:lnTo>
                <a:lnTo>
                  <a:pt x="45389" y="107454"/>
                </a:lnTo>
                <a:lnTo>
                  <a:pt x="48945" y="106883"/>
                </a:lnTo>
                <a:lnTo>
                  <a:pt x="50253" y="102984"/>
                </a:lnTo>
                <a:lnTo>
                  <a:pt x="47066" y="101028"/>
                </a:lnTo>
                <a:lnTo>
                  <a:pt x="48412" y="92494"/>
                </a:lnTo>
                <a:lnTo>
                  <a:pt x="50495" y="86779"/>
                </a:lnTo>
                <a:lnTo>
                  <a:pt x="52184" y="83324"/>
                </a:lnTo>
                <a:lnTo>
                  <a:pt x="56553" y="82321"/>
                </a:lnTo>
                <a:lnTo>
                  <a:pt x="58585" y="81457"/>
                </a:lnTo>
                <a:lnTo>
                  <a:pt x="61264" y="82753"/>
                </a:lnTo>
                <a:lnTo>
                  <a:pt x="65912" y="85636"/>
                </a:lnTo>
                <a:lnTo>
                  <a:pt x="71615" y="91528"/>
                </a:lnTo>
                <a:lnTo>
                  <a:pt x="70345" y="94234"/>
                </a:lnTo>
                <a:lnTo>
                  <a:pt x="73063" y="96024"/>
                </a:lnTo>
                <a:lnTo>
                  <a:pt x="75666" y="94894"/>
                </a:lnTo>
                <a:lnTo>
                  <a:pt x="76758" y="91338"/>
                </a:lnTo>
                <a:lnTo>
                  <a:pt x="72885" y="90424"/>
                </a:lnTo>
                <a:lnTo>
                  <a:pt x="68541" y="84899"/>
                </a:lnTo>
                <a:lnTo>
                  <a:pt x="66281" y="80467"/>
                </a:lnTo>
                <a:lnTo>
                  <a:pt x="65163" y="77520"/>
                </a:lnTo>
                <a:lnTo>
                  <a:pt x="67843" y="75476"/>
                </a:lnTo>
                <a:lnTo>
                  <a:pt x="70230" y="73050"/>
                </a:lnTo>
                <a:lnTo>
                  <a:pt x="72110" y="70192"/>
                </a:lnTo>
                <a:lnTo>
                  <a:pt x="76898" y="70485"/>
                </a:lnTo>
                <a:lnTo>
                  <a:pt x="84048" y="71704"/>
                </a:lnTo>
                <a:lnTo>
                  <a:pt x="93395" y="75018"/>
                </a:lnTo>
                <a:lnTo>
                  <a:pt x="93675" y="79641"/>
                </a:lnTo>
                <a:lnTo>
                  <a:pt x="96443" y="80657"/>
                </a:lnTo>
                <a:lnTo>
                  <a:pt x="100533" y="79121"/>
                </a:lnTo>
                <a:lnTo>
                  <a:pt x="102349" y="74777"/>
                </a:lnTo>
                <a:lnTo>
                  <a:pt x="100850" y="71183"/>
                </a:lnTo>
                <a:lnTo>
                  <a:pt x="97866" y="69545"/>
                </a:lnTo>
                <a:lnTo>
                  <a:pt x="94399" y="72618"/>
                </a:lnTo>
                <a:lnTo>
                  <a:pt x="85572" y="68376"/>
                </a:lnTo>
                <a:lnTo>
                  <a:pt x="79692" y="64185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586344" y="1704951"/>
            <a:ext cx="36487" cy="34683"/>
          </a:xfrm>
          <a:custGeom>
            <a:avLst/>
            <a:gdLst/>
            <a:ahLst/>
            <a:cxnLst/>
            <a:rect l="l" t="t" r="r" b="b"/>
            <a:pathLst>
              <a:path w="36487" h="34683">
                <a:moveTo>
                  <a:pt x="10337" y="6896"/>
                </a:moveTo>
                <a:lnTo>
                  <a:pt x="8661" y="9512"/>
                </a:lnTo>
                <a:lnTo>
                  <a:pt x="4597" y="9664"/>
                </a:lnTo>
                <a:lnTo>
                  <a:pt x="1854" y="6896"/>
                </a:lnTo>
                <a:lnTo>
                  <a:pt x="0" y="9626"/>
                </a:lnTo>
                <a:lnTo>
                  <a:pt x="4102" y="10693"/>
                </a:lnTo>
                <a:lnTo>
                  <a:pt x="6705" y="12915"/>
                </a:lnTo>
                <a:lnTo>
                  <a:pt x="5740" y="15989"/>
                </a:lnTo>
                <a:lnTo>
                  <a:pt x="1892" y="16992"/>
                </a:lnTo>
                <a:lnTo>
                  <a:pt x="4724" y="17983"/>
                </a:lnTo>
                <a:lnTo>
                  <a:pt x="6197" y="20802"/>
                </a:lnTo>
                <a:lnTo>
                  <a:pt x="6540" y="23825"/>
                </a:lnTo>
                <a:lnTo>
                  <a:pt x="3759" y="25158"/>
                </a:lnTo>
                <a:lnTo>
                  <a:pt x="2920" y="28054"/>
                </a:lnTo>
                <a:lnTo>
                  <a:pt x="6108" y="25552"/>
                </a:lnTo>
                <a:lnTo>
                  <a:pt x="9397" y="25374"/>
                </a:lnTo>
                <a:lnTo>
                  <a:pt x="10820" y="29095"/>
                </a:lnTo>
                <a:lnTo>
                  <a:pt x="8775" y="32042"/>
                </a:lnTo>
                <a:lnTo>
                  <a:pt x="11607" y="29400"/>
                </a:lnTo>
                <a:lnTo>
                  <a:pt x="14503" y="28066"/>
                </a:lnTo>
                <a:lnTo>
                  <a:pt x="16179" y="31635"/>
                </a:lnTo>
                <a:lnTo>
                  <a:pt x="16052" y="34607"/>
                </a:lnTo>
                <a:lnTo>
                  <a:pt x="16852" y="34683"/>
                </a:lnTo>
                <a:lnTo>
                  <a:pt x="17348" y="31470"/>
                </a:lnTo>
                <a:lnTo>
                  <a:pt x="18745" y="28092"/>
                </a:lnTo>
                <a:lnTo>
                  <a:pt x="21716" y="27711"/>
                </a:lnTo>
                <a:lnTo>
                  <a:pt x="25844" y="31140"/>
                </a:lnTo>
                <a:lnTo>
                  <a:pt x="23863" y="26962"/>
                </a:lnTo>
                <a:lnTo>
                  <a:pt x="25336" y="24320"/>
                </a:lnTo>
                <a:lnTo>
                  <a:pt x="27774" y="23393"/>
                </a:lnTo>
                <a:lnTo>
                  <a:pt x="30454" y="23863"/>
                </a:lnTo>
                <a:lnTo>
                  <a:pt x="33947" y="25107"/>
                </a:lnTo>
                <a:lnTo>
                  <a:pt x="36487" y="26581"/>
                </a:lnTo>
                <a:lnTo>
                  <a:pt x="36487" y="23698"/>
                </a:lnTo>
                <a:lnTo>
                  <a:pt x="34328" y="24180"/>
                </a:lnTo>
                <a:lnTo>
                  <a:pt x="31013" y="22593"/>
                </a:lnTo>
                <a:lnTo>
                  <a:pt x="27470" y="19862"/>
                </a:lnTo>
                <a:lnTo>
                  <a:pt x="27673" y="16421"/>
                </a:lnTo>
                <a:lnTo>
                  <a:pt x="30340" y="15087"/>
                </a:lnTo>
                <a:lnTo>
                  <a:pt x="33248" y="15354"/>
                </a:lnTo>
                <a:lnTo>
                  <a:pt x="33464" y="12725"/>
                </a:lnTo>
                <a:lnTo>
                  <a:pt x="30276" y="14173"/>
                </a:lnTo>
                <a:lnTo>
                  <a:pt x="27431" y="14109"/>
                </a:lnTo>
                <a:lnTo>
                  <a:pt x="26161" y="11277"/>
                </a:lnTo>
                <a:lnTo>
                  <a:pt x="27812" y="8242"/>
                </a:lnTo>
                <a:lnTo>
                  <a:pt x="30772" y="6997"/>
                </a:lnTo>
                <a:lnTo>
                  <a:pt x="30962" y="4406"/>
                </a:lnTo>
                <a:lnTo>
                  <a:pt x="28371" y="4508"/>
                </a:lnTo>
                <a:lnTo>
                  <a:pt x="27101" y="7365"/>
                </a:lnTo>
                <a:lnTo>
                  <a:pt x="24383" y="9067"/>
                </a:lnTo>
                <a:lnTo>
                  <a:pt x="23660" y="5575"/>
                </a:lnTo>
                <a:lnTo>
                  <a:pt x="25742" y="2806"/>
                </a:lnTo>
                <a:lnTo>
                  <a:pt x="23126" y="2768"/>
                </a:lnTo>
                <a:lnTo>
                  <a:pt x="22047" y="6273"/>
                </a:lnTo>
                <a:lnTo>
                  <a:pt x="19011" y="6261"/>
                </a:lnTo>
                <a:lnTo>
                  <a:pt x="16319" y="2793"/>
                </a:lnTo>
                <a:lnTo>
                  <a:pt x="15900" y="0"/>
                </a:lnTo>
                <a:lnTo>
                  <a:pt x="15049" y="76"/>
                </a:lnTo>
                <a:lnTo>
                  <a:pt x="15163" y="2743"/>
                </a:lnTo>
                <a:lnTo>
                  <a:pt x="14693" y="6235"/>
                </a:lnTo>
                <a:lnTo>
                  <a:pt x="11493" y="6438"/>
                </a:lnTo>
                <a:lnTo>
                  <a:pt x="10223" y="3632"/>
                </a:lnTo>
                <a:lnTo>
                  <a:pt x="10337" y="6896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009084" y="1985718"/>
            <a:ext cx="199339" cy="189826"/>
          </a:xfrm>
          <a:custGeom>
            <a:avLst/>
            <a:gdLst/>
            <a:ahLst/>
            <a:cxnLst/>
            <a:rect l="l" t="t" r="r" b="b"/>
            <a:pathLst>
              <a:path w="199339" h="189826">
                <a:moveTo>
                  <a:pt x="151333" y="35763"/>
                </a:moveTo>
                <a:lnTo>
                  <a:pt x="153606" y="38747"/>
                </a:lnTo>
                <a:lnTo>
                  <a:pt x="148297" y="44068"/>
                </a:lnTo>
                <a:lnTo>
                  <a:pt x="143383" y="48386"/>
                </a:lnTo>
                <a:lnTo>
                  <a:pt x="138976" y="51752"/>
                </a:lnTo>
                <a:lnTo>
                  <a:pt x="138582" y="51676"/>
                </a:lnTo>
                <a:lnTo>
                  <a:pt x="133083" y="47739"/>
                </a:lnTo>
                <a:lnTo>
                  <a:pt x="126873" y="44869"/>
                </a:lnTo>
                <a:lnTo>
                  <a:pt x="120142" y="43179"/>
                </a:lnTo>
                <a:lnTo>
                  <a:pt x="120586" y="38188"/>
                </a:lnTo>
                <a:lnTo>
                  <a:pt x="121742" y="31749"/>
                </a:lnTo>
                <a:lnTo>
                  <a:pt x="123964" y="24091"/>
                </a:lnTo>
                <a:lnTo>
                  <a:pt x="126695" y="24498"/>
                </a:lnTo>
                <a:lnTo>
                  <a:pt x="129971" y="21374"/>
                </a:lnTo>
                <a:lnTo>
                  <a:pt x="129870" y="17678"/>
                </a:lnTo>
                <a:lnTo>
                  <a:pt x="128181" y="15684"/>
                </a:lnTo>
                <a:lnTo>
                  <a:pt x="125628" y="14808"/>
                </a:lnTo>
                <a:lnTo>
                  <a:pt x="123088" y="13919"/>
                </a:lnTo>
                <a:lnTo>
                  <a:pt x="120535" y="14427"/>
                </a:lnTo>
                <a:lnTo>
                  <a:pt x="118160" y="17259"/>
                </a:lnTo>
                <a:lnTo>
                  <a:pt x="118770" y="21729"/>
                </a:lnTo>
                <a:lnTo>
                  <a:pt x="121170" y="23126"/>
                </a:lnTo>
                <a:lnTo>
                  <a:pt x="117779" y="31368"/>
                </a:lnTo>
                <a:lnTo>
                  <a:pt x="114325" y="37439"/>
                </a:lnTo>
                <a:lnTo>
                  <a:pt x="111340" y="41744"/>
                </a:lnTo>
                <a:lnTo>
                  <a:pt x="107315" y="41236"/>
                </a:lnTo>
                <a:lnTo>
                  <a:pt x="103301" y="41351"/>
                </a:lnTo>
                <a:lnTo>
                  <a:pt x="99618" y="42024"/>
                </a:lnTo>
                <a:lnTo>
                  <a:pt x="95720" y="32621"/>
                </a:lnTo>
                <a:lnTo>
                  <a:pt x="91915" y="19543"/>
                </a:lnTo>
                <a:lnTo>
                  <a:pt x="90322" y="12026"/>
                </a:lnTo>
                <a:lnTo>
                  <a:pt x="93675" y="10909"/>
                </a:lnTo>
                <a:lnTo>
                  <a:pt x="95986" y="8293"/>
                </a:lnTo>
                <a:lnTo>
                  <a:pt x="95605" y="5448"/>
                </a:lnTo>
                <a:lnTo>
                  <a:pt x="93383" y="1308"/>
                </a:lnTo>
                <a:lnTo>
                  <a:pt x="90309" y="0"/>
                </a:lnTo>
                <a:lnTo>
                  <a:pt x="86868" y="457"/>
                </a:lnTo>
                <a:lnTo>
                  <a:pt x="83439" y="901"/>
                </a:lnTo>
                <a:lnTo>
                  <a:pt x="80810" y="2971"/>
                </a:lnTo>
                <a:lnTo>
                  <a:pt x="79743" y="6095"/>
                </a:lnTo>
                <a:lnTo>
                  <a:pt x="79756" y="7556"/>
                </a:lnTo>
                <a:lnTo>
                  <a:pt x="80137" y="10388"/>
                </a:lnTo>
                <a:lnTo>
                  <a:pt x="83032" y="12318"/>
                </a:lnTo>
                <a:lnTo>
                  <a:pt x="86563" y="12534"/>
                </a:lnTo>
                <a:lnTo>
                  <a:pt x="86990" y="28245"/>
                </a:lnTo>
                <a:lnTo>
                  <a:pt x="85998" y="40153"/>
                </a:lnTo>
                <a:lnTo>
                  <a:pt x="84950" y="45885"/>
                </a:lnTo>
                <a:lnTo>
                  <a:pt x="81216" y="47497"/>
                </a:lnTo>
                <a:lnTo>
                  <a:pt x="77673" y="49479"/>
                </a:lnTo>
                <a:lnTo>
                  <a:pt x="74434" y="51854"/>
                </a:lnTo>
                <a:lnTo>
                  <a:pt x="65513" y="49047"/>
                </a:lnTo>
                <a:lnTo>
                  <a:pt x="52557" y="42754"/>
                </a:lnTo>
                <a:lnTo>
                  <a:pt x="47434" y="39662"/>
                </a:lnTo>
                <a:lnTo>
                  <a:pt x="48641" y="37045"/>
                </a:lnTo>
                <a:lnTo>
                  <a:pt x="48361" y="34226"/>
                </a:lnTo>
                <a:lnTo>
                  <a:pt x="45427" y="32321"/>
                </a:lnTo>
                <a:lnTo>
                  <a:pt x="42773" y="31902"/>
                </a:lnTo>
                <a:lnTo>
                  <a:pt x="38658" y="35280"/>
                </a:lnTo>
                <a:lnTo>
                  <a:pt x="37020" y="37553"/>
                </a:lnTo>
                <a:lnTo>
                  <a:pt x="36791" y="40258"/>
                </a:lnTo>
                <a:lnTo>
                  <a:pt x="38430" y="43103"/>
                </a:lnTo>
                <a:lnTo>
                  <a:pt x="40817" y="44805"/>
                </a:lnTo>
                <a:lnTo>
                  <a:pt x="43573" y="44145"/>
                </a:lnTo>
                <a:lnTo>
                  <a:pt x="45656" y="42163"/>
                </a:lnTo>
                <a:lnTo>
                  <a:pt x="57003" y="52451"/>
                </a:lnTo>
                <a:lnTo>
                  <a:pt x="63882" y="60666"/>
                </a:lnTo>
                <a:lnTo>
                  <a:pt x="64477" y="61518"/>
                </a:lnTo>
                <a:lnTo>
                  <a:pt x="60591" y="66255"/>
                </a:lnTo>
                <a:lnTo>
                  <a:pt x="57391" y="71539"/>
                </a:lnTo>
                <a:lnTo>
                  <a:pt x="55257" y="77393"/>
                </a:lnTo>
                <a:lnTo>
                  <a:pt x="45656" y="78543"/>
                </a:lnTo>
                <a:lnTo>
                  <a:pt x="33234" y="78892"/>
                </a:lnTo>
                <a:lnTo>
                  <a:pt x="17954" y="78021"/>
                </a:lnTo>
                <a:lnTo>
                  <a:pt x="15671" y="77787"/>
                </a:lnTo>
                <a:lnTo>
                  <a:pt x="15557" y="73393"/>
                </a:lnTo>
                <a:lnTo>
                  <a:pt x="13271" y="69722"/>
                </a:lnTo>
                <a:lnTo>
                  <a:pt x="9766" y="69164"/>
                </a:lnTo>
                <a:lnTo>
                  <a:pt x="7073" y="69341"/>
                </a:lnTo>
                <a:lnTo>
                  <a:pt x="4038" y="70294"/>
                </a:lnTo>
                <a:lnTo>
                  <a:pt x="1371" y="73482"/>
                </a:lnTo>
                <a:lnTo>
                  <a:pt x="685" y="77723"/>
                </a:lnTo>
                <a:lnTo>
                  <a:pt x="0" y="81953"/>
                </a:lnTo>
                <a:lnTo>
                  <a:pt x="1498" y="85813"/>
                </a:lnTo>
                <a:lnTo>
                  <a:pt x="4165" y="87642"/>
                </a:lnTo>
                <a:lnTo>
                  <a:pt x="6578" y="88722"/>
                </a:lnTo>
                <a:lnTo>
                  <a:pt x="10071" y="89293"/>
                </a:lnTo>
                <a:lnTo>
                  <a:pt x="13411" y="86537"/>
                </a:lnTo>
                <a:lnTo>
                  <a:pt x="14922" y="82422"/>
                </a:lnTo>
                <a:lnTo>
                  <a:pt x="30127" y="86400"/>
                </a:lnTo>
                <a:lnTo>
                  <a:pt x="42215" y="90682"/>
                </a:lnTo>
                <a:lnTo>
                  <a:pt x="51343" y="94879"/>
                </a:lnTo>
                <a:lnTo>
                  <a:pt x="51866" y="97764"/>
                </a:lnTo>
                <a:lnTo>
                  <a:pt x="52019" y="103009"/>
                </a:lnTo>
                <a:lnTo>
                  <a:pt x="53124" y="107949"/>
                </a:lnTo>
                <a:lnTo>
                  <a:pt x="54635" y="112712"/>
                </a:lnTo>
                <a:lnTo>
                  <a:pt x="50419" y="116687"/>
                </a:lnTo>
                <a:lnTo>
                  <a:pt x="43827" y="121754"/>
                </a:lnTo>
                <a:lnTo>
                  <a:pt x="34163" y="127063"/>
                </a:lnTo>
                <a:lnTo>
                  <a:pt x="32410" y="124701"/>
                </a:lnTo>
                <a:lnTo>
                  <a:pt x="29743" y="123558"/>
                </a:lnTo>
                <a:lnTo>
                  <a:pt x="27038" y="124853"/>
                </a:lnTo>
                <a:lnTo>
                  <a:pt x="24892" y="127419"/>
                </a:lnTo>
                <a:lnTo>
                  <a:pt x="24663" y="130187"/>
                </a:lnTo>
                <a:lnTo>
                  <a:pt x="25908" y="132778"/>
                </a:lnTo>
                <a:lnTo>
                  <a:pt x="27152" y="135356"/>
                </a:lnTo>
                <a:lnTo>
                  <a:pt x="31610" y="136905"/>
                </a:lnTo>
                <a:lnTo>
                  <a:pt x="35509" y="135534"/>
                </a:lnTo>
                <a:lnTo>
                  <a:pt x="36283" y="132740"/>
                </a:lnTo>
                <a:lnTo>
                  <a:pt x="35534" y="129895"/>
                </a:lnTo>
                <a:lnTo>
                  <a:pt x="45377" y="125806"/>
                </a:lnTo>
                <a:lnTo>
                  <a:pt x="53225" y="123824"/>
                </a:lnTo>
                <a:lnTo>
                  <a:pt x="58902" y="122974"/>
                </a:lnTo>
                <a:lnTo>
                  <a:pt x="60896" y="126453"/>
                </a:lnTo>
                <a:lnTo>
                  <a:pt x="64249" y="131013"/>
                </a:lnTo>
                <a:lnTo>
                  <a:pt x="68237" y="135191"/>
                </a:lnTo>
                <a:lnTo>
                  <a:pt x="69659" y="136601"/>
                </a:lnTo>
                <a:lnTo>
                  <a:pt x="65704" y="146931"/>
                </a:lnTo>
                <a:lnTo>
                  <a:pt x="59547" y="159384"/>
                </a:lnTo>
                <a:lnTo>
                  <a:pt x="58280" y="161658"/>
                </a:lnTo>
                <a:lnTo>
                  <a:pt x="54775" y="160248"/>
                </a:lnTo>
                <a:lnTo>
                  <a:pt x="51092" y="160807"/>
                </a:lnTo>
                <a:lnTo>
                  <a:pt x="49428" y="163385"/>
                </a:lnTo>
                <a:lnTo>
                  <a:pt x="48742" y="165544"/>
                </a:lnTo>
                <a:lnTo>
                  <a:pt x="48387" y="168300"/>
                </a:lnTo>
                <a:lnTo>
                  <a:pt x="49999" y="171500"/>
                </a:lnTo>
                <a:lnTo>
                  <a:pt x="53111" y="173494"/>
                </a:lnTo>
                <a:lnTo>
                  <a:pt x="56222" y="175488"/>
                </a:lnTo>
                <a:lnTo>
                  <a:pt x="59791" y="175615"/>
                </a:lnTo>
                <a:lnTo>
                  <a:pt x="62839" y="173799"/>
                </a:lnTo>
                <a:lnTo>
                  <a:pt x="63842" y="172592"/>
                </a:lnTo>
                <a:lnTo>
                  <a:pt x="65481" y="170027"/>
                </a:lnTo>
                <a:lnTo>
                  <a:pt x="64452" y="166446"/>
                </a:lnTo>
                <a:lnTo>
                  <a:pt x="61696" y="163842"/>
                </a:lnTo>
                <a:lnTo>
                  <a:pt x="70472" y="152622"/>
                </a:lnTo>
                <a:lnTo>
                  <a:pt x="78323" y="144269"/>
                </a:lnTo>
                <a:lnTo>
                  <a:pt x="81343" y="144932"/>
                </a:lnTo>
                <a:lnTo>
                  <a:pt x="86233" y="147091"/>
                </a:lnTo>
                <a:lnTo>
                  <a:pt x="87579" y="147599"/>
                </a:lnTo>
                <a:lnTo>
                  <a:pt x="87553" y="152907"/>
                </a:lnTo>
                <a:lnTo>
                  <a:pt x="86906" y="159791"/>
                </a:lnTo>
                <a:lnTo>
                  <a:pt x="85267" y="168046"/>
                </a:lnTo>
                <a:lnTo>
                  <a:pt x="82334" y="167868"/>
                </a:lnTo>
                <a:lnTo>
                  <a:pt x="79743" y="169163"/>
                </a:lnTo>
                <a:lnTo>
                  <a:pt x="78994" y="172072"/>
                </a:lnTo>
                <a:lnTo>
                  <a:pt x="79578" y="175361"/>
                </a:lnTo>
                <a:lnTo>
                  <a:pt x="81546" y="177330"/>
                </a:lnTo>
                <a:lnTo>
                  <a:pt x="84315" y="178041"/>
                </a:lnTo>
                <a:lnTo>
                  <a:pt x="87096" y="178752"/>
                </a:lnTo>
                <a:lnTo>
                  <a:pt x="89763" y="177977"/>
                </a:lnTo>
                <a:lnTo>
                  <a:pt x="91871" y="175374"/>
                </a:lnTo>
                <a:lnTo>
                  <a:pt x="92608" y="172465"/>
                </a:lnTo>
                <a:lnTo>
                  <a:pt x="90970" y="170078"/>
                </a:lnTo>
                <a:lnTo>
                  <a:pt x="88315" y="168821"/>
                </a:lnTo>
                <a:lnTo>
                  <a:pt x="90805" y="160908"/>
                </a:lnTo>
                <a:lnTo>
                  <a:pt x="93510" y="154597"/>
                </a:lnTo>
                <a:lnTo>
                  <a:pt x="96012" y="149961"/>
                </a:lnTo>
                <a:lnTo>
                  <a:pt x="98399" y="150393"/>
                </a:lnTo>
                <a:lnTo>
                  <a:pt x="101638" y="150888"/>
                </a:lnTo>
                <a:lnTo>
                  <a:pt x="104927" y="151206"/>
                </a:lnTo>
                <a:lnTo>
                  <a:pt x="110972" y="151028"/>
                </a:lnTo>
                <a:lnTo>
                  <a:pt x="113487" y="150545"/>
                </a:lnTo>
                <a:lnTo>
                  <a:pt x="116027" y="150113"/>
                </a:lnTo>
                <a:lnTo>
                  <a:pt x="121690" y="159039"/>
                </a:lnTo>
                <a:lnTo>
                  <a:pt x="127797" y="171180"/>
                </a:lnTo>
                <a:lnTo>
                  <a:pt x="130352" y="177203"/>
                </a:lnTo>
                <a:lnTo>
                  <a:pt x="127076" y="179082"/>
                </a:lnTo>
                <a:lnTo>
                  <a:pt x="125209" y="182308"/>
                </a:lnTo>
                <a:lnTo>
                  <a:pt x="126199" y="185204"/>
                </a:lnTo>
                <a:lnTo>
                  <a:pt x="129400" y="189090"/>
                </a:lnTo>
                <a:lnTo>
                  <a:pt x="132892" y="189826"/>
                </a:lnTo>
                <a:lnTo>
                  <a:pt x="136385" y="188620"/>
                </a:lnTo>
                <a:lnTo>
                  <a:pt x="139903" y="187426"/>
                </a:lnTo>
                <a:lnTo>
                  <a:pt x="142227" y="184721"/>
                </a:lnTo>
                <a:lnTo>
                  <a:pt x="142532" y="181940"/>
                </a:lnTo>
                <a:lnTo>
                  <a:pt x="142367" y="179666"/>
                </a:lnTo>
                <a:lnTo>
                  <a:pt x="141389" y="176771"/>
                </a:lnTo>
                <a:lnTo>
                  <a:pt x="137934" y="175374"/>
                </a:lnTo>
                <a:lnTo>
                  <a:pt x="134188" y="175894"/>
                </a:lnTo>
                <a:lnTo>
                  <a:pt x="130798" y="161512"/>
                </a:lnTo>
                <a:lnTo>
                  <a:pt x="129208" y="149891"/>
                </a:lnTo>
                <a:lnTo>
                  <a:pt x="128981" y="146380"/>
                </a:lnTo>
                <a:lnTo>
                  <a:pt x="133235" y="144500"/>
                </a:lnTo>
                <a:lnTo>
                  <a:pt x="137096" y="142011"/>
                </a:lnTo>
                <a:lnTo>
                  <a:pt x="140690" y="139166"/>
                </a:lnTo>
                <a:lnTo>
                  <a:pt x="144818" y="141985"/>
                </a:lnTo>
                <a:lnTo>
                  <a:pt x="149644" y="145884"/>
                </a:lnTo>
                <a:lnTo>
                  <a:pt x="155003" y="151079"/>
                </a:lnTo>
                <a:lnTo>
                  <a:pt x="153263" y="153454"/>
                </a:lnTo>
                <a:lnTo>
                  <a:pt x="152958" y="156336"/>
                </a:lnTo>
                <a:lnTo>
                  <a:pt x="155511" y="158864"/>
                </a:lnTo>
                <a:lnTo>
                  <a:pt x="158076" y="159829"/>
                </a:lnTo>
                <a:lnTo>
                  <a:pt x="160794" y="159245"/>
                </a:lnTo>
                <a:lnTo>
                  <a:pt x="165011" y="155333"/>
                </a:lnTo>
                <a:lnTo>
                  <a:pt x="165798" y="152679"/>
                </a:lnTo>
                <a:lnTo>
                  <a:pt x="165023" y="150050"/>
                </a:lnTo>
                <a:lnTo>
                  <a:pt x="162699" y="147307"/>
                </a:lnTo>
                <a:lnTo>
                  <a:pt x="159816" y="147383"/>
                </a:lnTo>
                <a:lnTo>
                  <a:pt x="157314" y="148945"/>
                </a:lnTo>
                <a:lnTo>
                  <a:pt x="152615" y="143281"/>
                </a:lnTo>
                <a:lnTo>
                  <a:pt x="149148" y="138239"/>
                </a:lnTo>
                <a:lnTo>
                  <a:pt x="146672" y="133946"/>
                </a:lnTo>
                <a:lnTo>
                  <a:pt x="151104" y="129247"/>
                </a:lnTo>
                <a:lnTo>
                  <a:pt x="154609" y="123697"/>
                </a:lnTo>
                <a:lnTo>
                  <a:pt x="157175" y="117678"/>
                </a:lnTo>
                <a:lnTo>
                  <a:pt x="168066" y="118082"/>
                </a:lnTo>
                <a:lnTo>
                  <a:pt x="181730" y="119893"/>
                </a:lnTo>
                <a:lnTo>
                  <a:pt x="185547" y="120611"/>
                </a:lnTo>
                <a:lnTo>
                  <a:pt x="185318" y="124396"/>
                </a:lnTo>
                <a:lnTo>
                  <a:pt x="187007" y="127723"/>
                </a:lnTo>
                <a:lnTo>
                  <a:pt x="189953" y="128485"/>
                </a:lnTo>
                <a:lnTo>
                  <a:pt x="192239" y="128460"/>
                </a:lnTo>
                <a:lnTo>
                  <a:pt x="194970" y="127927"/>
                </a:lnTo>
                <a:lnTo>
                  <a:pt x="197497" y="125399"/>
                </a:lnTo>
                <a:lnTo>
                  <a:pt x="198412" y="121818"/>
                </a:lnTo>
                <a:lnTo>
                  <a:pt x="199339" y="118249"/>
                </a:lnTo>
                <a:lnTo>
                  <a:pt x="198335" y="114807"/>
                </a:lnTo>
                <a:lnTo>
                  <a:pt x="196202" y="113029"/>
                </a:lnTo>
                <a:lnTo>
                  <a:pt x="194208" y="111925"/>
                </a:lnTo>
                <a:lnTo>
                  <a:pt x="191249" y="111150"/>
                </a:lnTo>
                <a:lnTo>
                  <a:pt x="188175" y="113271"/>
                </a:lnTo>
                <a:lnTo>
                  <a:pt x="186550" y="116687"/>
                </a:lnTo>
                <a:lnTo>
                  <a:pt x="172974" y="111772"/>
                </a:lnTo>
                <a:lnTo>
                  <a:pt x="162521" y="106852"/>
                </a:lnTo>
                <a:lnTo>
                  <a:pt x="160820" y="105917"/>
                </a:lnTo>
                <a:lnTo>
                  <a:pt x="161467" y="102260"/>
                </a:lnTo>
                <a:lnTo>
                  <a:pt x="161772" y="98501"/>
                </a:lnTo>
                <a:lnTo>
                  <a:pt x="161582" y="91820"/>
                </a:lnTo>
                <a:lnTo>
                  <a:pt x="161213" y="89077"/>
                </a:lnTo>
                <a:lnTo>
                  <a:pt x="160731" y="86372"/>
                </a:lnTo>
                <a:lnTo>
                  <a:pt x="165227" y="84264"/>
                </a:lnTo>
                <a:lnTo>
                  <a:pt x="170942" y="82092"/>
                </a:lnTo>
                <a:lnTo>
                  <a:pt x="178015" y="80111"/>
                </a:lnTo>
                <a:lnTo>
                  <a:pt x="179184" y="82816"/>
                </a:lnTo>
                <a:lnTo>
                  <a:pt x="183832" y="84010"/>
                </a:lnTo>
                <a:lnTo>
                  <a:pt x="187109" y="81876"/>
                </a:lnTo>
                <a:lnTo>
                  <a:pt x="187972" y="79235"/>
                </a:lnTo>
                <a:lnTo>
                  <a:pt x="187350" y="76428"/>
                </a:lnTo>
                <a:lnTo>
                  <a:pt x="186728" y="73634"/>
                </a:lnTo>
                <a:lnTo>
                  <a:pt x="182727" y="71107"/>
                </a:lnTo>
                <a:lnTo>
                  <a:pt x="178638" y="71551"/>
                </a:lnTo>
                <a:lnTo>
                  <a:pt x="177241" y="74104"/>
                </a:lnTo>
                <a:lnTo>
                  <a:pt x="177330" y="77038"/>
                </a:lnTo>
                <a:lnTo>
                  <a:pt x="169938" y="78257"/>
                </a:lnTo>
                <a:lnTo>
                  <a:pt x="163741" y="78714"/>
                </a:lnTo>
                <a:lnTo>
                  <a:pt x="158737" y="78689"/>
                </a:lnTo>
                <a:lnTo>
                  <a:pt x="157645" y="75590"/>
                </a:lnTo>
                <a:lnTo>
                  <a:pt x="156489" y="73037"/>
                </a:lnTo>
                <a:lnTo>
                  <a:pt x="156235" y="72504"/>
                </a:lnTo>
                <a:lnTo>
                  <a:pt x="154851" y="69646"/>
                </a:lnTo>
                <a:lnTo>
                  <a:pt x="153314" y="66878"/>
                </a:lnTo>
                <a:lnTo>
                  <a:pt x="151485" y="64325"/>
                </a:lnTo>
                <a:lnTo>
                  <a:pt x="149415" y="61518"/>
                </a:lnTo>
                <a:lnTo>
                  <a:pt x="145364" y="57251"/>
                </a:lnTo>
                <a:lnTo>
                  <a:pt x="148209" y="52539"/>
                </a:lnTo>
                <a:lnTo>
                  <a:pt x="151955" y="47231"/>
                </a:lnTo>
                <a:lnTo>
                  <a:pt x="156603" y="41440"/>
                </a:lnTo>
                <a:lnTo>
                  <a:pt x="159829" y="43383"/>
                </a:lnTo>
                <a:lnTo>
                  <a:pt x="163537" y="43433"/>
                </a:lnTo>
                <a:lnTo>
                  <a:pt x="166090" y="40576"/>
                </a:lnTo>
                <a:lnTo>
                  <a:pt x="166598" y="39154"/>
                </a:lnTo>
                <a:lnTo>
                  <a:pt x="167386" y="36499"/>
                </a:lnTo>
                <a:lnTo>
                  <a:pt x="166319" y="33108"/>
                </a:lnTo>
                <a:lnTo>
                  <a:pt x="163576" y="30657"/>
                </a:lnTo>
                <a:lnTo>
                  <a:pt x="160832" y="28193"/>
                </a:lnTo>
                <a:lnTo>
                  <a:pt x="157353" y="27508"/>
                </a:lnTo>
                <a:lnTo>
                  <a:pt x="154800" y="28574"/>
                </a:lnTo>
                <a:lnTo>
                  <a:pt x="150876" y="32092"/>
                </a:lnTo>
                <a:lnTo>
                  <a:pt x="151333" y="35763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160315" y="1696255"/>
            <a:ext cx="142468" cy="135661"/>
          </a:xfrm>
          <a:custGeom>
            <a:avLst/>
            <a:gdLst/>
            <a:ahLst/>
            <a:cxnLst/>
            <a:rect l="l" t="t" r="r" b="b"/>
            <a:pathLst>
              <a:path w="142468" h="135661">
                <a:moveTo>
                  <a:pt x="46062" y="118948"/>
                </a:moveTo>
                <a:lnTo>
                  <a:pt x="44094" y="117093"/>
                </a:lnTo>
                <a:lnTo>
                  <a:pt x="48666" y="110743"/>
                </a:lnTo>
                <a:lnTo>
                  <a:pt x="52908" y="105968"/>
                </a:lnTo>
                <a:lnTo>
                  <a:pt x="56489" y="102615"/>
                </a:lnTo>
                <a:lnTo>
                  <a:pt x="59867" y="104406"/>
                </a:lnTo>
                <a:lnTo>
                  <a:pt x="62598" y="105498"/>
                </a:lnTo>
                <a:lnTo>
                  <a:pt x="62572" y="109283"/>
                </a:lnTo>
                <a:lnTo>
                  <a:pt x="62115" y="114211"/>
                </a:lnTo>
                <a:lnTo>
                  <a:pt x="60934" y="120103"/>
                </a:lnTo>
                <a:lnTo>
                  <a:pt x="56984" y="120903"/>
                </a:lnTo>
                <a:lnTo>
                  <a:pt x="56540" y="123837"/>
                </a:lnTo>
                <a:lnTo>
                  <a:pt x="58267" y="126733"/>
                </a:lnTo>
                <a:lnTo>
                  <a:pt x="62242" y="127749"/>
                </a:lnTo>
                <a:lnTo>
                  <a:pt x="65150" y="126022"/>
                </a:lnTo>
                <a:lnTo>
                  <a:pt x="66192" y="123266"/>
                </a:lnTo>
                <a:lnTo>
                  <a:pt x="63118" y="120649"/>
                </a:lnTo>
                <a:lnTo>
                  <a:pt x="64896" y="114998"/>
                </a:lnTo>
                <a:lnTo>
                  <a:pt x="66827" y="110489"/>
                </a:lnTo>
                <a:lnTo>
                  <a:pt x="68618" y="107175"/>
                </a:lnTo>
                <a:lnTo>
                  <a:pt x="72631" y="107835"/>
                </a:lnTo>
                <a:lnTo>
                  <a:pt x="77419" y="108000"/>
                </a:lnTo>
                <a:lnTo>
                  <a:pt x="81114" y="107594"/>
                </a:lnTo>
                <a:lnTo>
                  <a:pt x="82918" y="107289"/>
                </a:lnTo>
                <a:lnTo>
                  <a:pt x="85978" y="111556"/>
                </a:lnTo>
                <a:lnTo>
                  <a:pt x="89611" y="117843"/>
                </a:lnTo>
                <a:lnTo>
                  <a:pt x="93167" y="126644"/>
                </a:lnTo>
                <a:lnTo>
                  <a:pt x="89484" y="130289"/>
                </a:lnTo>
                <a:lnTo>
                  <a:pt x="90373" y="132905"/>
                </a:lnTo>
                <a:lnTo>
                  <a:pt x="94970" y="135661"/>
                </a:lnTo>
                <a:lnTo>
                  <a:pt x="99974" y="133959"/>
                </a:lnTo>
                <a:lnTo>
                  <a:pt x="101866" y="130035"/>
                </a:lnTo>
                <a:lnTo>
                  <a:pt x="101053" y="126339"/>
                </a:lnTo>
                <a:lnTo>
                  <a:pt x="98590" y="125336"/>
                </a:lnTo>
                <a:lnTo>
                  <a:pt x="95897" y="125717"/>
                </a:lnTo>
                <a:lnTo>
                  <a:pt x="93395" y="116852"/>
                </a:lnTo>
                <a:lnTo>
                  <a:pt x="92405" y="109829"/>
                </a:lnTo>
                <a:lnTo>
                  <a:pt x="92176" y="104622"/>
                </a:lnTo>
                <a:lnTo>
                  <a:pt x="95211" y="103276"/>
                </a:lnTo>
                <a:lnTo>
                  <a:pt x="97980" y="101498"/>
                </a:lnTo>
                <a:lnTo>
                  <a:pt x="100545" y="99466"/>
                </a:lnTo>
                <a:lnTo>
                  <a:pt x="103492" y="101485"/>
                </a:lnTo>
                <a:lnTo>
                  <a:pt x="106946" y="104266"/>
                </a:lnTo>
                <a:lnTo>
                  <a:pt x="110769" y="107988"/>
                </a:lnTo>
                <a:lnTo>
                  <a:pt x="109308" y="111721"/>
                </a:lnTo>
                <a:lnTo>
                  <a:pt x="112966" y="114236"/>
                </a:lnTo>
                <a:lnTo>
                  <a:pt x="116420" y="112407"/>
                </a:lnTo>
                <a:lnTo>
                  <a:pt x="118490" y="109118"/>
                </a:lnTo>
                <a:lnTo>
                  <a:pt x="117436" y="106527"/>
                </a:lnTo>
                <a:lnTo>
                  <a:pt x="114223" y="105333"/>
                </a:lnTo>
                <a:lnTo>
                  <a:pt x="112433" y="106451"/>
                </a:lnTo>
                <a:lnTo>
                  <a:pt x="109080" y="102400"/>
                </a:lnTo>
                <a:lnTo>
                  <a:pt x="106591" y="98793"/>
                </a:lnTo>
                <a:lnTo>
                  <a:pt x="104813" y="95732"/>
                </a:lnTo>
                <a:lnTo>
                  <a:pt x="108000" y="92367"/>
                </a:lnTo>
                <a:lnTo>
                  <a:pt x="110489" y="88417"/>
                </a:lnTo>
                <a:lnTo>
                  <a:pt x="112331" y="84112"/>
                </a:lnTo>
                <a:lnTo>
                  <a:pt x="117424" y="84023"/>
                </a:lnTo>
                <a:lnTo>
                  <a:pt x="124167" y="84518"/>
                </a:lnTo>
                <a:lnTo>
                  <a:pt x="132613" y="86207"/>
                </a:lnTo>
                <a:lnTo>
                  <a:pt x="132435" y="88899"/>
                </a:lnTo>
                <a:lnTo>
                  <a:pt x="135762" y="91833"/>
                </a:lnTo>
                <a:lnTo>
                  <a:pt x="139344" y="91427"/>
                </a:lnTo>
                <a:lnTo>
                  <a:pt x="141147" y="89623"/>
                </a:lnTo>
                <a:lnTo>
                  <a:pt x="141795" y="87058"/>
                </a:lnTo>
                <a:lnTo>
                  <a:pt x="142468" y="84505"/>
                </a:lnTo>
                <a:lnTo>
                  <a:pt x="140220" y="80784"/>
                </a:lnTo>
                <a:lnTo>
                  <a:pt x="136677" y="79451"/>
                </a:lnTo>
                <a:lnTo>
                  <a:pt x="133324" y="83400"/>
                </a:lnTo>
                <a:lnTo>
                  <a:pt x="125374" y="80898"/>
                </a:lnTo>
                <a:lnTo>
                  <a:pt x="119329" y="78168"/>
                </a:lnTo>
                <a:lnTo>
                  <a:pt x="114934" y="75704"/>
                </a:lnTo>
                <a:lnTo>
                  <a:pt x="115404" y="73088"/>
                </a:lnTo>
                <a:lnTo>
                  <a:pt x="115620" y="70396"/>
                </a:lnTo>
                <a:lnTo>
                  <a:pt x="115544" y="67640"/>
                </a:lnTo>
                <a:lnTo>
                  <a:pt x="115138" y="63703"/>
                </a:lnTo>
                <a:lnTo>
                  <a:pt x="114782" y="61772"/>
                </a:lnTo>
                <a:lnTo>
                  <a:pt x="117995" y="60248"/>
                </a:lnTo>
                <a:lnTo>
                  <a:pt x="122123" y="58686"/>
                </a:lnTo>
                <a:lnTo>
                  <a:pt x="127215" y="57264"/>
                </a:lnTo>
                <a:lnTo>
                  <a:pt x="129730" y="60413"/>
                </a:lnTo>
                <a:lnTo>
                  <a:pt x="132537" y="59474"/>
                </a:lnTo>
                <a:lnTo>
                  <a:pt x="134340" y="56629"/>
                </a:lnTo>
                <a:lnTo>
                  <a:pt x="133451" y="52616"/>
                </a:lnTo>
                <a:lnTo>
                  <a:pt x="130594" y="50825"/>
                </a:lnTo>
                <a:lnTo>
                  <a:pt x="127660" y="51142"/>
                </a:lnTo>
                <a:lnTo>
                  <a:pt x="126733" y="55067"/>
                </a:lnTo>
                <a:lnTo>
                  <a:pt x="121399" y="55956"/>
                </a:lnTo>
                <a:lnTo>
                  <a:pt x="116916" y="56273"/>
                </a:lnTo>
                <a:lnTo>
                  <a:pt x="113322" y="56235"/>
                </a:lnTo>
                <a:lnTo>
                  <a:pt x="112052" y="52704"/>
                </a:lnTo>
                <a:lnTo>
                  <a:pt x="110731" y="50114"/>
                </a:lnTo>
                <a:lnTo>
                  <a:pt x="108711" y="46837"/>
                </a:lnTo>
                <a:lnTo>
                  <a:pt x="106578" y="44018"/>
                </a:lnTo>
                <a:lnTo>
                  <a:pt x="104305" y="41427"/>
                </a:lnTo>
                <a:lnTo>
                  <a:pt x="103873" y="40932"/>
                </a:lnTo>
                <a:lnTo>
                  <a:pt x="105917" y="37566"/>
                </a:lnTo>
                <a:lnTo>
                  <a:pt x="108597" y="33769"/>
                </a:lnTo>
                <a:lnTo>
                  <a:pt x="111925" y="29629"/>
                </a:lnTo>
                <a:lnTo>
                  <a:pt x="114223" y="31013"/>
                </a:lnTo>
                <a:lnTo>
                  <a:pt x="116878" y="31038"/>
                </a:lnTo>
                <a:lnTo>
                  <a:pt x="119113" y="27965"/>
                </a:lnTo>
                <a:lnTo>
                  <a:pt x="118859" y="23660"/>
                </a:lnTo>
                <a:lnTo>
                  <a:pt x="114960" y="20154"/>
                </a:lnTo>
                <a:lnTo>
                  <a:pt x="110642" y="20421"/>
                </a:lnTo>
                <a:lnTo>
                  <a:pt x="107835" y="22936"/>
                </a:lnTo>
                <a:lnTo>
                  <a:pt x="108153" y="25565"/>
                </a:lnTo>
                <a:lnTo>
                  <a:pt x="109778" y="27698"/>
                </a:lnTo>
                <a:lnTo>
                  <a:pt x="105968" y="31508"/>
                </a:lnTo>
                <a:lnTo>
                  <a:pt x="102450" y="34607"/>
                </a:lnTo>
                <a:lnTo>
                  <a:pt x="99301" y="37007"/>
                </a:lnTo>
                <a:lnTo>
                  <a:pt x="99009" y="36918"/>
                </a:lnTo>
                <a:lnTo>
                  <a:pt x="95097" y="34112"/>
                </a:lnTo>
                <a:lnTo>
                  <a:pt x="90665" y="32067"/>
                </a:lnTo>
                <a:lnTo>
                  <a:pt x="85864" y="30860"/>
                </a:lnTo>
                <a:lnTo>
                  <a:pt x="86182" y="27292"/>
                </a:lnTo>
                <a:lnTo>
                  <a:pt x="87007" y="22694"/>
                </a:lnTo>
                <a:lnTo>
                  <a:pt x="88595" y="17233"/>
                </a:lnTo>
                <a:lnTo>
                  <a:pt x="92354" y="16789"/>
                </a:lnTo>
                <a:lnTo>
                  <a:pt x="93014" y="14071"/>
                </a:lnTo>
                <a:lnTo>
                  <a:pt x="91605" y="11214"/>
                </a:lnTo>
                <a:lnTo>
                  <a:pt x="87972" y="9956"/>
                </a:lnTo>
                <a:lnTo>
                  <a:pt x="85128" y="11341"/>
                </a:lnTo>
                <a:lnTo>
                  <a:pt x="84886" y="15532"/>
                </a:lnTo>
                <a:lnTo>
                  <a:pt x="86601" y="16535"/>
                </a:lnTo>
                <a:lnTo>
                  <a:pt x="84175" y="22415"/>
                </a:lnTo>
                <a:lnTo>
                  <a:pt x="81711" y="26758"/>
                </a:lnTo>
                <a:lnTo>
                  <a:pt x="79578" y="29832"/>
                </a:lnTo>
                <a:lnTo>
                  <a:pt x="76695" y="29476"/>
                </a:lnTo>
                <a:lnTo>
                  <a:pt x="73825" y="29552"/>
                </a:lnTo>
                <a:lnTo>
                  <a:pt x="71196" y="30035"/>
                </a:lnTo>
                <a:lnTo>
                  <a:pt x="68999" y="25539"/>
                </a:lnTo>
                <a:lnTo>
                  <a:pt x="66408" y="18503"/>
                </a:lnTo>
                <a:lnTo>
                  <a:pt x="64554" y="8597"/>
                </a:lnTo>
                <a:lnTo>
                  <a:pt x="68592" y="5930"/>
                </a:lnTo>
                <a:lnTo>
                  <a:pt x="68249" y="3378"/>
                </a:lnTo>
                <a:lnTo>
                  <a:pt x="64528" y="0"/>
                </a:lnTo>
                <a:lnTo>
                  <a:pt x="59639" y="647"/>
                </a:lnTo>
                <a:lnTo>
                  <a:pt x="57200" y="3886"/>
                </a:lnTo>
                <a:lnTo>
                  <a:pt x="57276" y="7429"/>
                </a:lnTo>
                <a:lnTo>
                  <a:pt x="61874" y="8953"/>
                </a:lnTo>
                <a:lnTo>
                  <a:pt x="62737" y="20091"/>
                </a:lnTo>
                <a:lnTo>
                  <a:pt x="61810" y="27927"/>
                </a:lnTo>
                <a:lnTo>
                  <a:pt x="60718" y="32791"/>
                </a:lnTo>
                <a:lnTo>
                  <a:pt x="58038" y="33959"/>
                </a:lnTo>
                <a:lnTo>
                  <a:pt x="53200" y="37058"/>
                </a:lnTo>
                <a:lnTo>
                  <a:pt x="49428" y="36233"/>
                </a:lnTo>
                <a:lnTo>
                  <a:pt x="42697" y="33972"/>
                </a:lnTo>
                <a:lnTo>
                  <a:pt x="33756" y="28257"/>
                </a:lnTo>
                <a:lnTo>
                  <a:pt x="34531" y="24447"/>
                </a:lnTo>
                <a:lnTo>
                  <a:pt x="30568" y="22796"/>
                </a:lnTo>
                <a:lnTo>
                  <a:pt x="27622" y="25222"/>
                </a:lnTo>
                <a:lnTo>
                  <a:pt x="26530" y="28727"/>
                </a:lnTo>
                <a:lnTo>
                  <a:pt x="29171" y="32016"/>
                </a:lnTo>
                <a:lnTo>
                  <a:pt x="32626" y="30137"/>
                </a:lnTo>
                <a:lnTo>
                  <a:pt x="39662" y="35763"/>
                </a:lnTo>
                <a:lnTo>
                  <a:pt x="43802" y="40627"/>
                </a:lnTo>
                <a:lnTo>
                  <a:pt x="46075" y="43980"/>
                </a:lnTo>
                <a:lnTo>
                  <a:pt x="43306" y="47358"/>
                </a:lnTo>
                <a:lnTo>
                  <a:pt x="41020" y="51130"/>
                </a:lnTo>
                <a:lnTo>
                  <a:pt x="39496" y="55308"/>
                </a:lnTo>
                <a:lnTo>
                  <a:pt x="29336" y="56320"/>
                </a:lnTo>
                <a:lnTo>
                  <a:pt x="15207" y="55970"/>
                </a:lnTo>
                <a:lnTo>
                  <a:pt x="11201" y="55587"/>
                </a:lnTo>
                <a:lnTo>
                  <a:pt x="11125" y="52463"/>
                </a:lnTo>
                <a:lnTo>
                  <a:pt x="9486" y="49834"/>
                </a:lnTo>
                <a:lnTo>
                  <a:pt x="6337" y="49314"/>
                </a:lnTo>
                <a:lnTo>
                  <a:pt x="2882" y="50253"/>
                </a:lnTo>
                <a:lnTo>
                  <a:pt x="977" y="52527"/>
                </a:lnTo>
                <a:lnTo>
                  <a:pt x="495" y="55549"/>
                </a:lnTo>
                <a:lnTo>
                  <a:pt x="0" y="58572"/>
                </a:lnTo>
                <a:lnTo>
                  <a:pt x="1079" y="61340"/>
                </a:lnTo>
                <a:lnTo>
                  <a:pt x="4051" y="63309"/>
                </a:lnTo>
                <a:lnTo>
                  <a:pt x="7200" y="63830"/>
                </a:lnTo>
                <a:lnTo>
                  <a:pt x="9575" y="61848"/>
                </a:lnTo>
                <a:lnTo>
                  <a:pt x="10655" y="58902"/>
                </a:lnTo>
                <a:lnTo>
                  <a:pt x="25231" y="62962"/>
                </a:lnTo>
                <a:lnTo>
                  <a:pt x="35536" y="67228"/>
                </a:lnTo>
                <a:lnTo>
                  <a:pt x="37071" y="69862"/>
                </a:lnTo>
                <a:lnTo>
                  <a:pt x="37172" y="73609"/>
                </a:lnTo>
                <a:lnTo>
                  <a:pt x="37972" y="77152"/>
                </a:lnTo>
                <a:lnTo>
                  <a:pt x="39052" y="80556"/>
                </a:lnTo>
                <a:lnTo>
                  <a:pt x="36042" y="83388"/>
                </a:lnTo>
                <a:lnTo>
                  <a:pt x="31330" y="87020"/>
                </a:lnTo>
                <a:lnTo>
                  <a:pt x="24422" y="90804"/>
                </a:lnTo>
                <a:lnTo>
                  <a:pt x="21259" y="88303"/>
                </a:lnTo>
                <a:lnTo>
                  <a:pt x="17792" y="91071"/>
                </a:lnTo>
                <a:lnTo>
                  <a:pt x="18516" y="94894"/>
                </a:lnTo>
                <a:lnTo>
                  <a:pt x="21056" y="97853"/>
                </a:lnTo>
                <a:lnTo>
                  <a:pt x="23850" y="97599"/>
                </a:lnTo>
                <a:lnTo>
                  <a:pt x="25933" y="94868"/>
                </a:lnTo>
                <a:lnTo>
                  <a:pt x="25387" y="92836"/>
                </a:lnTo>
                <a:lnTo>
                  <a:pt x="32435" y="89915"/>
                </a:lnTo>
                <a:lnTo>
                  <a:pt x="38036" y="88493"/>
                </a:lnTo>
                <a:lnTo>
                  <a:pt x="42100" y="87896"/>
                </a:lnTo>
                <a:lnTo>
                  <a:pt x="44361" y="91554"/>
                </a:lnTo>
                <a:lnTo>
                  <a:pt x="47294" y="95173"/>
                </a:lnTo>
                <a:lnTo>
                  <a:pt x="49783" y="97624"/>
                </a:lnTo>
                <a:lnTo>
                  <a:pt x="48259" y="102387"/>
                </a:lnTo>
                <a:lnTo>
                  <a:pt x="45694" y="108419"/>
                </a:lnTo>
                <a:lnTo>
                  <a:pt x="41655" y="115531"/>
                </a:lnTo>
                <a:lnTo>
                  <a:pt x="39154" y="114528"/>
                </a:lnTo>
                <a:lnTo>
                  <a:pt x="36512" y="114922"/>
                </a:lnTo>
                <a:lnTo>
                  <a:pt x="34848" y="117767"/>
                </a:lnTo>
                <a:lnTo>
                  <a:pt x="35737" y="122567"/>
                </a:lnTo>
                <a:lnTo>
                  <a:pt x="40182" y="125412"/>
                </a:lnTo>
                <a:lnTo>
                  <a:pt x="42722" y="125514"/>
                </a:lnTo>
                <a:lnTo>
                  <a:pt x="45313" y="123824"/>
                </a:lnTo>
                <a:lnTo>
                  <a:pt x="46799" y="121513"/>
                </a:lnTo>
                <a:lnTo>
                  <a:pt x="46062" y="118948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630246" y="1873420"/>
            <a:ext cx="84912" cy="81330"/>
          </a:xfrm>
          <a:custGeom>
            <a:avLst/>
            <a:gdLst/>
            <a:ahLst/>
            <a:cxnLst/>
            <a:rect l="l" t="t" r="r" b="b"/>
            <a:pathLst>
              <a:path w="84912" h="81330">
                <a:moveTo>
                  <a:pt x="35902" y="76263"/>
                </a:moveTo>
                <a:lnTo>
                  <a:pt x="38747" y="75361"/>
                </a:lnTo>
                <a:lnTo>
                  <a:pt x="37591" y="72402"/>
                </a:lnTo>
                <a:lnTo>
                  <a:pt x="38671" y="68948"/>
                </a:lnTo>
                <a:lnTo>
                  <a:pt x="39839" y="66217"/>
                </a:lnTo>
                <a:lnTo>
                  <a:pt x="42633" y="64541"/>
                </a:lnTo>
                <a:lnTo>
                  <a:pt x="46215" y="64693"/>
                </a:lnTo>
                <a:lnTo>
                  <a:pt x="49517" y="64261"/>
                </a:lnTo>
                <a:lnTo>
                  <a:pt x="51358" y="66827"/>
                </a:lnTo>
                <a:lnTo>
                  <a:pt x="53543" y="70611"/>
                </a:lnTo>
                <a:lnTo>
                  <a:pt x="55676" y="75907"/>
                </a:lnTo>
                <a:lnTo>
                  <a:pt x="53898" y="79336"/>
                </a:lnTo>
                <a:lnTo>
                  <a:pt x="56730" y="81330"/>
                </a:lnTo>
                <a:lnTo>
                  <a:pt x="59778" y="80289"/>
                </a:lnTo>
                <a:lnTo>
                  <a:pt x="60985" y="77622"/>
                </a:lnTo>
                <a:lnTo>
                  <a:pt x="57378" y="75476"/>
                </a:lnTo>
                <a:lnTo>
                  <a:pt x="55829" y="70078"/>
                </a:lnTo>
                <a:lnTo>
                  <a:pt x="55232" y="65811"/>
                </a:lnTo>
                <a:lnTo>
                  <a:pt x="55092" y="62661"/>
                </a:lnTo>
                <a:lnTo>
                  <a:pt x="58572" y="60782"/>
                </a:lnTo>
                <a:lnTo>
                  <a:pt x="61912" y="60794"/>
                </a:lnTo>
                <a:lnTo>
                  <a:pt x="66357" y="64769"/>
                </a:lnTo>
                <a:lnTo>
                  <a:pt x="66078" y="67690"/>
                </a:lnTo>
                <a:lnTo>
                  <a:pt x="68732" y="68211"/>
                </a:lnTo>
                <a:lnTo>
                  <a:pt x="70764" y="65366"/>
                </a:lnTo>
                <a:lnTo>
                  <a:pt x="67335" y="63855"/>
                </a:lnTo>
                <a:lnTo>
                  <a:pt x="63766" y="59194"/>
                </a:lnTo>
                <a:lnTo>
                  <a:pt x="64592" y="55308"/>
                </a:lnTo>
                <a:lnTo>
                  <a:pt x="66090" y="52920"/>
                </a:lnTo>
                <a:lnTo>
                  <a:pt x="67195" y="50342"/>
                </a:lnTo>
                <a:lnTo>
                  <a:pt x="70281" y="50279"/>
                </a:lnTo>
                <a:lnTo>
                  <a:pt x="74383" y="50596"/>
                </a:lnTo>
                <a:lnTo>
                  <a:pt x="79527" y="51625"/>
                </a:lnTo>
                <a:lnTo>
                  <a:pt x="80022" y="54648"/>
                </a:lnTo>
                <a:lnTo>
                  <a:pt x="83451" y="54736"/>
                </a:lnTo>
                <a:lnTo>
                  <a:pt x="84912" y="52120"/>
                </a:lnTo>
                <a:lnTo>
                  <a:pt x="84721" y="49212"/>
                </a:lnTo>
                <a:lnTo>
                  <a:pt x="81826" y="47536"/>
                </a:lnTo>
                <a:lnTo>
                  <a:pt x="79819" y="49910"/>
                </a:lnTo>
                <a:lnTo>
                  <a:pt x="75031" y="48412"/>
                </a:lnTo>
                <a:lnTo>
                  <a:pt x="71399" y="46774"/>
                </a:lnTo>
                <a:lnTo>
                  <a:pt x="68757" y="45288"/>
                </a:lnTo>
                <a:lnTo>
                  <a:pt x="69176" y="42100"/>
                </a:lnTo>
                <a:lnTo>
                  <a:pt x="69087" y="39230"/>
                </a:lnTo>
                <a:lnTo>
                  <a:pt x="70624" y="35991"/>
                </a:lnTo>
                <a:lnTo>
                  <a:pt x="73139" y="35039"/>
                </a:lnTo>
                <a:lnTo>
                  <a:pt x="76250" y="34175"/>
                </a:lnTo>
                <a:lnTo>
                  <a:pt x="78905" y="35813"/>
                </a:lnTo>
                <a:lnTo>
                  <a:pt x="80149" y="32613"/>
                </a:lnTo>
                <a:lnTo>
                  <a:pt x="77406" y="30314"/>
                </a:lnTo>
                <a:lnTo>
                  <a:pt x="75958" y="32829"/>
                </a:lnTo>
                <a:lnTo>
                  <a:pt x="72631" y="33375"/>
                </a:lnTo>
                <a:lnTo>
                  <a:pt x="69976" y="33553"/>
                </a:lnTo>
                <a:lnTo>
                  <a:pt x="67398" y="32473"/>
                </a:lnTo>
                <a:lnTo>
                  <a:pt x="66243" y="29921"/>
                </a:lnTo>
                <a:lnTo>
                  <a:pt x="64414" y="27076"/>
                </a:lnTo>
                <a:lnTo>
                  <a:pt x="62268" y="24536"/>
                </a:lnTo>
                <a:lnTo>
                  <a:pt x="64998" y="20027"/>
                </a:lnTo>
                <a:lnTo>
                  <a:pt x="68414" y="18287"/>
                </a:lnTo>
                <a:lnTo>
                  <a:pt x="71031" y="17221"/>
                </a:lnTo>
                <a:lnTo>
                  <a:pt x="71158" y="14046"/>
                </a:lnTo>
                <a:lnTo>
                  <a:pt x="67297" y="11798"/>
                </a:lnTo>
                <a:lnTo>
                  <a:pt x="64503" y="13563"/>
                </a:lnTo>
                <a:lnTo>
                  <a:pt x="65760" y="16344"/>
                </a:lnTo>
                <a:lnTo>
                  <a:pt x="61290" y="20573"/>
                </a:lnTo>
                <a:lnTo>
                  <a:pt x="56857" y="20307"/>
                </a:lnTo>
                <a:lnTo>
                  <a:pt x="54228" y="19088"/>
                </a:lnTo>
                <a:lnTo>
                  <a:pt x="51384" y="18364"/>
                </a:lnTo>
                <a:lnTo>
                  <a:pt x="51561" y="16179"/>
                </a:lnTo>
                <a:lnTo>
                  <a:pt x="52019" y="13474"/>
                </a:lnTo>
                <a:lnTo>
                  <a:pt x="53009" y="10058"/>
                </a:lnTo>
                <a:lnTo>
                  <a:pt x="55587" y="8750"/>
                </a:lnTo>
                <a:lnTo>
                  <a:pt x="53657" y="6159"/>
                </a:lnTo>
                <a:lnTo>
                  <a:pt x="50926" y="6769"/>
                </a:lnTo>
                <a:lnTo>
                  <a:pt x="51777" y="9639"/>
                </a:lnTo>
                <a:lnTo>
                  <a:pt x="50304" y="13220"/>
                </a:lnTo>
                <a:lnTo>
                  <a:pt x="48818" y="15862"/>
                </a:lnTo>
                <a:lnTo>
                  <a:pt x="45770" y="17513"/>
                </a:lnTo>
                <a:lnTo>
                  <a:pt x="42481" y="17843"/>
                </a:lnTo>
                <a:lnTo>
                  <a:pt x="41147" y="15125"/>
                </a:lnTo>
                <a:lnTo>
                  <a:pt x="39573" y="10858"/>
                </a:lnTo>
                <a:lnTo>
                  <a:pt x="38455" y="4838"/>
                </a:lnTo>
                <a:lnTo>
                  <a:pt x="40754" y="2146"/>
                </a:lnTo>
                <a:lnTo>
                  <a:pt x="37007" y="0"/>
                </a:lnTo>
                <a:lnTo>
                  <a:pt x="34251" y="2285"/>
                </a:lnTo>
                <a:lnTo>
                  <a:pt x="35382" y="4940"/>
                </a:lnTo>
                <a:lnTo>
                  <a:pt x="36868" y="5054"/>
                </a:lnTo>
                <a:lnTo>
                  <a:pt x="37414" y="11810"/>
                </a:lnTo>
                <a:lnTo>
                  <a:pt x="36842" y="16560"/>
                </a:lnTo>
                <a:lnTo>
                  <a:pt x="36182" y="19507"/>
                </a:lnTo>
                <a:lnTo>
                  <a:pt x="33083" y="21018"/>
                </a:lnTo>
                <a:lnTo>
                  <a:pt x="29489" y="21577"/>
                </a:lnTo>
                <a:lnTo>
                  <a:pt x="25514" y="20243"/>
                </a:lnTo>
                <a:lnTo>
                  <a:pt x="20002" y="16738"/>
                </a:lnTo>
                <a:lnTo>
                  <a:pt x="19659" y="13919"/>
                </a:lnTo>
                <a:lnTo>
                  <a:pt x="17017" y="13931"/>
                </a:lnTo>
                <a:lnTo>
                  <a:pt x="15633" y="17068"/>
                </a:lnTo>
                <a:lnTo>
                  <a:pt x="18338" y="18656"/>
                </a:lnTo>
                <a:lnTo>
                  <a:pt x="19227" y="17843"/>
                </a:lnTo>
                <a:lnTo>
                  <a:pt x="23507" y="21247"/>
                </a:lnTo>
                <a:lnTo>
                  <a:pt x="26009" y="24206"/>
                </a:lnTo>
                <a:lnTo>
                  <a:pt x="25730" y="28257"/>
                </a:lnTo>
                <a:lnTo>
                  <a:pt x="23431" y="33032"/>
                </a:lnTo>
                <a:lnTo>
                  <a:pt x="19761" y="33667"/>
                </a:lnTo>
                <a:lnTo>
                  <a:pt x="14109" y="34035"/>
                </a:lnTo>
                <a:lnTo>
                  <a:pt x="6426" y="33197"/>
                </a:lnTo>
                <a:lnTo>
                  <a:pt x="5397" y="29743"/>
                </a:lnTo>
                <a:lnTo>
                  <a:pt x="2743" y="29565"/>
                </a:lnTo>
                <a:lnTo>
                  <a:pt x="0" y="33172"/>
                </a:lnTo>
                <a:lnTo>
                  <a:pt x="342" y="36639"/>
                </a:lnTo>
                <a:lnTo>
                  <a:pt x="4025" y="38150"/>
                </a:lnTo>
                <a:lnTo>
                  <a:pt x="6108" y="35204"/>
                </a:lnTo>
                <a:lnTo>
                  <a:pt x="13550" y="36829"/>
                </a:lnTo>
                <a:lnTo>
                  <a:pt x="18757" y="38950"/>
                </a:lnTo>
                <a:lnTo>
                  <a:pt x="22059" y="40716"/>
                </a:lnTo>
                <a:lnTo>
                  <a:pt x="22047" y="44030"/>
                </a:lnTo>
                <a:lnTo>
                  <a:pt x="23164" y="48209"/>
                </a:lnTo>
                <a:lnTo>
                  <a:pt x="21348" y="49923"/>
                </a:lnTo>
                <a:lnTo>
                  <a:pt x="18478" y="52120"/>
                </a:lnTo>
                <a:lnTo>
                  <a:pt x="14274" y="54419"/>
                </a:lnTo>
                <a:lnTo>
                  <a:pt x="11556" y="53301"/>
                </a:lnTo>
                <a:lnTo>
                  <a:pt x="10820" y="56807"/>
                </a:lnTo>
                <a:lnTo>
                  <a:pt x="13538" y="58623"/>
                </a:lnTo>
                <a:lnTo>
                  <a:pt x="14871" y="55676"/>
                </a:lnTo>
                <a:lnTo>
                  <a:pt x="19151" y="53886"/>
                </a:lnTo>
                <a:lnTo>
                  <a:pt x="22605" y="52984"/>
                </a:lnTo>
                <a:lnTo>
                  <a:pt x="25158" y="52755"/>
                </a:lnTo>
                <a:lnTo>
                  <a:pt x="26822" y="55359"/>
                </a:lnTo>
                <a:lnTo>
                  <a:pt x="29082" y="57911"/>
                </a:lnTo>
                <a:lnTo>
                  <a:pt x="29616" y="58458"/>
                </a:lnTo>
                <a:lnTo>
                  <a:pt x="28676" y="61340"/>
                </a:lnTo>
                <a:lnTo>
                  <a:pt x="27127" y="65011"/>
                </a:lnTo>
                <a:lnTo>
                  <a:pt x="24663" y="69341"/>
                </a:lnTo>
                <a:lnTo>
                  <a:pt x="21628" y="68872"/>
                </a:lnTo>
                <a:lnTo>
                  <a:pt x="20662" y="72047"/>
                </a:lnTo>
                <a:lnTo>
                  <a:pt x="23875" y="75183"/>
                </a:lnTo>
                <a:lnTo>
                  <a:pt x="26682" y="74447"/>
                </a:lnTo>
                <a:lnTo>
                  <a:pt x="27254" y="71386"/>
                </a:lnTo>
                <a:lnTo>
                  <a:pt x="26111" y="70269"/>
                </a:lnTo>
                <a:lnTo>
                  <a:pt x="28892" y="66395"/>
                </a:lnTo>
                <a:lnTo>
                  <a:pt x="31483" y="63487"/>
                </a:lnTo>
                <a:lnTo>
                  <a:pt x="34150" y="61658"/>
                </a:lnTo>
                <a:lnTo>
                  <a:pt x="37210" y="63169"/>
                </a:lnTo>
                <a:lnTo>
                  <a:pt x="37223" y="65481"/>
                </a:lnTo>
                <a:lnTo>
                  <a:pt x="36982" y="68376"/>
                </a:lnTo>
                <a:lnTo>
                  <a:pt x="36245" y="72072"/>
                </a:lnTo>
                <a:lnTo>
                  <a:pt x="33693" y="73444"/>
                </a:lnTo>
                <a:lnTo>
                  <a:pt x="35902" y="76263"/>
                </a:lnTo>
                <a:close/>
              </a:path>
            </a:pathLst>
          </a:custGeom>
          <a:solidFill>
            <a:srgbClr val="9587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275131" y="2019213"/>
            <a:ext cx="76885" cy="73634"/>
          </a:xfrm>
          <a:custGeom>
            <a:avLst/>
            <a:gdLst/>
            <a:ahLst/>
            <a:cxnLst/>
            <a:rect l="l" t="t" r="r" b="b"/>
            <a:pathLst>
              <a:path w="76885" h="73634">
                <a:moveTo>
                  <a:pt x="12484" y="53009"/>
                </a:moveTo>
                <a:lnTo>
                  <a:pt x="13474" y="50393"/>
                </a:lnTo>
                <a:lnTo>
                  <a:pt x="17373" y="48780"/>
                </a:lnTo>
                <a:lnTo>
                  <a:pt x="20497" y="47967"/>
                </a:lnTo>
                <a:lnTo>
                  <a:pt x="23507" y="48996"/>
                </a:lnTo>
                <a:lnTo>
                  <a:pt x="25780" y="51841"/>
                </a:lnTo>
                <a:lnTo>
                  <a:pt x="26835" y="52920"/>
                </a:lnTo>
                <a:lnTo>
                  <a:pt x="25984" y="55537"/>
                </a:lnTo>
                <a:lnTo>
                  <a:pt x="24574" y="58851"/>
                </a:lnTo>
                <a:lnTo>
                  <a:pt x="22339" y="62776"/>
                </a:lnTo>
                <a:lnTo>
                  <a:pt x="19583" y="62344"/>
                </a:lnTo>
                <a:lnTo>
                  <a:pt x="18732" y="65227"/>
                </a:lnTo>
                <a:lnTo>
                  <a:pt x="21640" y="68059"/>
                </a:lnTo>
                <a:lnTo>
                  <a:pt x="24396" y="67182"/>
                </a:lnTo>
                <a:lnTo>
                  <a:pt x="24688" y="64617"/>
                </a:lnTo>
                <a:lnTo>
                  <a:pt x="23660" y="63614"/>
                </a:lnTo>
                <a:lnTo>
                  <a:pt x="26174" y="60109"/>
                </a:lnTo>
                <a:lnTo>
                  <a:pt x="28524" y="57480"/>
                </a:lnTo>
                <a:lnTo>
                  <a:pt x="31813" y="56311"/>
                </a:lnTo>
                <a:lnTo>
                  <a:pt x="33718" y="59283"/>
                </a:lnTo>
                <a:lnTo>
                  <a:pt x="33515" y="61899"/>
                </a:lnTo>
                <a:lnTo>
                  <a:pt x="32842" y="65252"/>
                </a:lnTo>
                <a:lnTo>
                  <a:pt x="30797" y="67932"/>
                </a:lnTo>
                <a:lnTo>
                  <a:pt x="33629" y="69316"/>
                </a:lnTo>
                <a:lnTo>
                  <a:pt x="35051" y="66039"/>
                </a:lnTo>
                <a:lnTo>
                  <a:pt x="34048" y="65544"/>
                </a:lnTo>
                <a:lnTo>
                  <a:pt x="35026" y="62420"/>
                </a:lnTo>
                <a:lnTo>
                  <a:pt x="37071" y="58127"/>
                </a:lnTo>
                <a:lnTo>
                  <a:pt x="40220" y="58610"/>
                </a:lnTo>
                <a:lnTo>
                  <a:pt x="42887" y="58534"/>
                </a:lnTo>
                <a:lnTo>
                  <a:pt x="46532" y="60515"/>
                </a:lnTo>
                <a:lnTo>
                  <a:pt x="48526" y="63969"/>
                </a:lnTo>
                <a:lnTo>
                  <a:pt x="50482" y="68821"/>
                </a:lnTo>
                <a:lnTo>
                  <a:pt x="48818" y="71818"/>
                </a:lnTo>
                <a:lnTo>
                  <a:pt x="51384" y="73634"/>
                </a:lnTo>
                <a:lnTo>
                  <a:pt x="54178" y="72682"/>
                </a:lnTo>
                <a:lnTo>
                  <a:pt x="55194" y="69964"/>
                </a:lnTo>
                <a:lnTo>
                  <a:pt x="52006" y="68313"/>
                </a:lnTo>
                <a:lnTo>
                  <a:pt x="50622" y="63411"/>
                </a:lnTo>
                <a:lnTo>
                  <a:pt x="50063" y="59562"/>
                </a:lnTo>
                <a:lnTo>
                  <a:pt x="49949" y="56718"/>
                </a:lnTo>
                <a:lnTo>
                  <a:pt x="53022" y="55041"/>
                </a:lnTo>
                <a:lnTo>
                  <a:pt x="56045" y="55067"/>
                </a:lnTo>
                <a:lnTo>
                  <a:pt x="60058" y="58661"/>
                </a:lnTo>
                <a:lnTo>
                  <a:pt x="59829" y="61277"/>
                </a:lnTo>
                <a:lnTo>
                  <a:pt x="63080" y="60959"/>
                </a:lnTo>
                <a:lnTo>
                  <a:pt x="63792" y="58369"/>
                </a:lnTo>
                <a:lnTo>
                  <a:pt x="61010" y="57772"/>
                </a:lnTo>
                <a:lnTo>
                  <a:pt x="57797" y="53543"/>
                </a:lnTo>
                <a:lnTo>
                  <a:pt x="58521" y="50025"/>
                </a:lnTo>
                <a:lnTo>
                  <a:pt x="60858" y="45554"/>
                </a:lnTo>
                <a:lnTo>
                  <a:pt x="63665" y="45504"/>
                </a:lnTo>
                <a:lnTo>
                  <a:pt x="67373" y="45783"/>
                </a:lnTo>
                <a:lnTo>
                  <a:pt x="72021" y="46723"/>
                </a:lnTo>
                <a:lnTo>
                  <a:pt x="72478" y="49479"/>
                </a:lnTo>
                <a:lnTo>
                  <a:pt x="75476" y="49390"/>
                </a:lnTo>
                <a:lnTo>
                  <a:pt x="76885" y="47180"/>
                </a:lnTo>
                <a:lnTo>
                  <a:pt x="76720" y="44551"/>
                </a:lnTo>
                <a:lnTo>
                  <a:pt x="74129" y="43040"/>
                </a:lnTo>
                <a:lnTo>
                  <a:pt x="72402" y="45224"/>
                </a:lnTo>
                <a:lnTo>
                  <a:pt x="68021" y="43853"/>
                </a:lnTo>
                <a:lnTo>
                  <a:pt x="64693" y="42354"/>
                </a:lnTo>
                <a:lnTo>
                  <a:pt x="62534" y="39573"/>
                </a:lnTo>
                <a:lnTo>
                  <a:pt x="62610" y="36601"/>
                </a:lnTo>
                <a:lnTo>
                  <a:pt x="62191" y="33413"/>
                </a:lnTo>
                <a:lnTo>
                  <a:pt x="66230" y="31711"/>
                </a:lnTo>
                <a:lnTo>
                  <a:pt x="69037" y="30924"/>
                </a:lnTo>
                <a:lnTo>
                  <a:pt x="71666" y="32308"/>
                </a:lnTo>
                <a:lnTo>
                  <a:pt x="72593" y="29527"/>
                </a:lnTo>
                <a:lnTo>
                  <a:pt x="69227" y="27635"/>
                </a:lnTo>
                <a:lnTo>
                  <a:pt x="68783" y="29717"/>
                </a:lnTo>
                <a:lnTo>
                  <a:pt x="65773" y="30213"/>
                </a:lnTo>
                <a:lnTo>
                  <a:pt x="61379" y="30340"/>
                </a:lnTo>
                <a:lnTo>
                  <a:pt x="60248" y="27584"/>
                </a:lnTo>
                <a:lnTo>
                  <a:pt x="58343" y="24510"/>
                </a:lnTo>
                <a:lnTo>
                  <a:pt x="57378" y="20218"/>
                </a:lnTo>
                <a:lnTo>
                  <a:pt x="60718" y="15824"/>
                </a:lnTo>
                <a:lnTo>
                  <a:pt x="63334" y="16687"/>
                </a:lnTo>
                <a:lnTo>
                  <a:pt x="64655" y="14008"/>
                </a:lnTo>
                <a:lnTo>
                  <a:pt x="62255" y="10756"/>
                </a:lnTo>
                <a:lnTo>
                  <a:pt x="59651" y="11010"/>
                </a:lnTo>
                <a:lnTo>
                  <a:pt x="58712" y="13639"/>
                </a:lnTo>
                <a:lnTo>
                  <a:pt x="57454" y="16916"/>
                </a:lnTo>
                <a:lnTo>
                  <a:pt x="53771" y="19951"/>
                </a:lnTo>
                <a:lnTo>
                  <a:pt x="49110" y="17284"/>
                </a:lnTo>
                <a:lnTo>
                  <a:pt x="46532" y="16624"/>
                </a:lnTo>
                <a:lnTo>
                  <a:pt x="47104" y="12191"/>
                </a:lnTo>
                <a:lnTo>
                  <a:pt x="48005" y="9093"/>
                </a:lnTo>
                <a:lnTo>
                  <a:pt x="49618" y="5918"/>
                </a:lnTo>
                <a:lnTo>
                  <a:pt x="46659" y="5524"/>
                </a:lnTo>
                <a:lnTo>
                  <a:pt x="45973" y="8153"/>
                </a:lnTo>
                <a:lnTo>
                  <a:pt x="46862" y="8699"/>
                </a:lnTo>
                <a:lnTo>
                  <a:pt x="45516" y="11988"/>
                </a:lnTo>
                <a:lnTo>
                  <a:pt x="42989" y="16040"/>
                </a:lnTo>
                <a:lnTo>
                  <a:pt x="39903" y="15887"/>
                </a:lnTo>
                <a:lnTo>
                  <a:pt x="37274" y="13690"/>
                </a:lnTo>
                <a:lnTo>
                  <a:pt x="35852" y="9829"/>
                </a:lnTo>
                <a:lnTo>
                  <a:pt x="34848" y="4381"/>
                </a:lnTo>
                <a:lnTo>
                  <a:pt x="36880" y="1638"/>
                </a:lnTo>
                <a:lnTo>
                  <a:pt x="33515" y="0"/>
                </a:lnTo>
                <a:lnTo>
                  <a:pt x="30975" y="1993"/>
                </a:lnTo>
                <a:lnTo>
                  <a:pt x="33400" y="4571"/>
                </a:lnTo>
                <a:lnTo>
                  <a:pt x="33883" y="10693"/>
                </a:lnTo>
                <a:lnTo>
                  <a:pt x="33375" y="14998"/>
                </a:lnTo>
                <a:lnTo>
                  <a:pt x="32765" y="17652"/>
                </a:lnTo>
                <a:lnTo>
                  <a:pt x="29971" y="19037"/>
                </a:lnTo>
                <a:lnTo>
                  <a:pt x="26733" y="19532"/>
                </a:lnTo>
                <a:lnTo>
                  <a:pt x="23126" y="18338"/>
                </a:lnTo>
                <a:lnTo>
                  <a:pt x="18122" y="15151"/>
                </a:lnTo>
                <a:lnTo>
                  <a:pt x="17627" y="12458"/>
                </a:lnTo>
                <a:lnTo>
                  <a:pt x="14782" y="13525"/>
                </a:lnTo>
                <a:lnTo>
                  <a:pt x="14617" y="16154"/>
                </a:lnTo>
                <a:lnTo>
                  <a:pt x="17386" y="16167"/>
                </a:lnTo>
                <a:lnTo>
                  <a:pt x="21297" y="19291"/>
                </a:lnTo>
                <a:lnTo>
                  <a:pt x="23571" y="21932"/>
                </a:lnTo>
                <a:lnTo>
                  <a:pt x="23291" y="25590"/>
                </a:lnTo>
                <a:lnTo>
                  <a:pt x="21234" y="29908"/>
                </a:lnTo>
                <a:lnTo>
                  <a:pt x="17906" y="30479"/>
                </a:lnTo>
                <a:lnTo>
                  <a:pt x="12801" y="30810"/>
                </a:lnTo>
                <a:lnTo>
                  <a:pt x="5841" y="30060"/>
                </a:lnTo>
                <a:lnTo>
                  <a:pt x="4914" y="26923"/>
                </a:lnTo>
                <a:lnTo>
                  <a:pt x="1308" y="27152"/>
                </a:lnTo>
                <a:lnTo>
                  <a:pt x="0" y="30022"/>
                </a:lnTo>
                <a:lnTo>
                  <a:pt x="330" y="33185"/>
                </a:lnTo>
                <a:lnTo>
                  <a:pt x="3670" y="34531"/>
                </a:lnTo>
                <a:lnTo>
                  <a:pt x="5549" y="31864"/>
                </a:lnTo>
                <a:lnTo>
                  <a:pt x="12293" y="33337"/>
                </a:lnTo>
                <a:lnTo>
                  <a:pt x="17005" y="35255"/>
                </a:lnTo>
                <a:lnTo>
                  <a:pt x="19989" y="36842"/>
                </a:lnTo>
                <a:lnTo>
                  <a:pt x="19977" y="39865"/>
                </a:lnTo>
                <a:lnTo>
                  <a:pt x="20993" y="43624"/>
                </a:lnTo>
                <a:lnTo>
                  <a:pt x="19342" y="45186"/>
                </a:lnTo>
                <a:lnTo>
                  <a:pt x="16751" y="47180"/>
                </a:lnTo>
                <a:lnTo>
                  <a:pt x="12953" y="49263"/>
                </a:lnTo>
                <a:lnTo>
                  <a:pt x="10261" y="48348"/>
                </a:lnTo>
                <a:lnTo>
                  <a:pt x="9817" y="51434"/>
                </a:lnTo>
                <a:lnTo>
                  <a:pt x="12484" y="53009"/>
                </a:lnTo>
                <a:close/>
              </a:path>
            </a:pathLst>
          </a:custGeom>
          <a:solidFill>
            <a:srgbClr val="9587B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539910" y="1610333"/>
            <a:ext cx="109918" cy="104419"/>
          </a:xfrm>
          <a:custGeom>
            <a:avLst/>
            <a:gdLst/>
            <a:ahLst/>
            <a:cxnLst/>
            <a:rect l="l" t="t" r="r" b="b"/>
            <a:pathLst>
              <a:path w="109918" h="104419">
                <a:moveTo>
                  <a:pt x="34035" y="90093"/>
                </a:moveTo>
                <a:lnTo>
                  <a:pt x="37541" y="85191"/>
                </a:lnTo>
                <a:lnTo>
                  <a:pt x="40830" y="81508"/>
                </a:lnTo>
                <a:lnTo>
                  <a:pt x="43586" y="78917"/>
                </a:lnTo>
                <a:lnTo>
                  <a:pt x="46202" y="80314"/>
                </a:lnTo>
                <a:lnTo>
                  <a:pt x="48298" y="81140"/>
                </a:lnTo>
                <a:lnTo>
                  <a:pt x="48285" y="84099"/>
                </a:lnTo>
                <a:lnTo>
                  <a:pt x="47917" y="87934"/>
                </a:lnTo>
                <a:lnTo>
                  <a:pt x="46989" y="92544"/>
                </a:lnTo>
                <a:lnTo>
                  <a:pt x="43980" y="93052"/>
                </a:lnTo>
                <a:lnTo>
                  <a:pt x="43878" y="96431"/>
                </a:lnTo>
                <a:lnTo>
                  <a:pt x="46494" y="97916"/>
                </a:lnTo>
                <a:lnTo>
                  <a:pt x="49390" y="97726"/>
                </a:lnTo>
                <a:lnTo>
                  <a:pt x="51066" y="94843"/>
                </a:lnTo>
                <a:lnTo>
                  <a:pt x="48704" y="92836"/>
                </a:lnTo>
                <a:lnTo>
                  <a:pt x="50076" y="88468"/>
                </a:lnTo>
                <a:lnTo>
                  <a:pt x="51561" y="85001"/>
                </a:lnTo>
                <a:lnTo>
                  <a:pt x="52946" y="82435"/>
                </a:lnTo>
                <a:lnTo>
                  <a:pt x="56045" y="82956"/>
                </a:lnTo>
                <a:lnTo>
                  <a:pt x="59740" y="83070"/>
                </a:lnTo>
                <a:lnTo>
                  <a:pt x="62585" y="82753"/>
                </a:lnTo>
                <a:lnTo>
                  <a:pt x="63982" y="82524"/>
                </a:lnTo>
                <a:lnTo>
                  <a:pt x="66344" y="85801"/>
                </a:lnTo>
                <a:lnTo>
                  <a:pt x="69151" y="90652"/>
                </a:lnTo>
                <a:lnTo>
                  <a:pt x="71894" y="97459"/>
                </a:lnTo>
                <a:lnTo>
                  <a:pt x="69037" y="100279"/>
                </a:lnTo>
                <a:lnTo>
                  <a:pt x="70281" y="102958"/>
                </a:lnTo>
                <a:lnTo>
                  <a:pt x="73304" y="104419"/>
                </a:lnTo>
                <a:lnTo>
                  <a:pt x="77152" y="103098"/>
                </a:lnTo>
                <a:lnTo>
                  <a:pt x="78612" y="100088"/>
                </a:lnTo>
                <a:lnTo>
                  <a:pt x="77977" y="97218"/>
                </a:lnTo>
                <a:lnTo>
                  <a:pt x="74002" y="96735"/>
                </a:lnTo>
                <a:lnTo>
                  <a:pt x="72072" y="89890"/>
                </a:lnTo>
                <a:lnTo>
                  <a:pt x="71310" y="84480"/>
                </a:lnTo>
                <a:lnTo>
                  <a:pt x="71119" y="80467"/>
                </a:lnTo>
                <a:lnTo>
                  <a:pt x="75603" y="78054"/>
                </a:lnTo>
                <a:lnTo>
                  <a:pt x="79882" y="78066"/>
                </a:lnTo>
                <a:lnTo>
                  <a:pt x="82588" y="80225"/>
                </a:lnTo>
                <a:lnTo>
                  <a:pt x="85572" y="83146"/>
                </a:lnTo>
                <a:lnTo>
                  <a:pt x="84353" y="85953"/>
                </a:lnTo>
                <a:lnTo>
                  <a:pt x="87198" y="87693"/>
                </a:lnTo>
                <a:lnTo>
                  <a:pt x="89827" y="86474"/>
                </a:lnTo>
                <a:lnTo>
                  <a:pt x="90830" y="82791"/>
                </a:lnTo>
                <a:lnTo>
                  <a:pt x="88214" y="81165"/>
                </a:lnTo>
                <a:lnTo>
                  <a:pt x="86855" y="81978"/>
                </a:lnTo>
                <a:lnTo>
                  <a:pt x="84213" y="78816"/>
                </a:lnTo>
                <a:lnTo>
                  <a:pt x="82270" y="75996"/>
                </a:lnTo>
                <a:lnTo>
                  <a:pt x="80886" y="73596"/>
                </a:lnTo>
                <a:lnTo>
                  <a:pt x="83337" y="71005"/>
                </a:lnTo>
                <a:lnTo>
                  <a:pt x="85267" y="67944"/>
                </a:lnTo>
                <a:lnTo>
                  <a:pt x="86677" y="64630"/>
                </a:lnTo>
                <a:lnTo>
                  <a:pt x="90614" y="64566"/>
                </a:lnTo>
                <a:lnTo>
                  <a:pt x="95821" y="64947"/>
                </a:lnTo>
                <a:lnTo>
                  <a:pt x="102336" y="66243"/>
                </a:lnTo>
                <a:lnTo>
                  <a:pt x="103123" y="70167"/>
                </a:lnTo>
                <a:lnTo>
                  <a:pt x="106044" y="70599"/>
                </a:lnTo>
                <a:lnTo>
                  <a:pt x="108902" y="68884"/>
                </a:lnTo>
                <a:lnTo>
                  <a:pt x="109918" y="64960"/>
                </a:lnTo>
                <a:lnTo>
                  <a:pt x="108203" y="62077"/>
                </a:lnTo>
                <a:lnTo>
                  <a:pt x="105473" y="61048"/>
                </a:lnTo>
                <a:lnTo>
                  <a:pt x="102882" y="64096"/>
                </a:lnTo>
                <a:lnTo>
                  <a:pt x="96748" y="62166"/>
                </a:lnTo>
                <a:lnTo>
                  <a:pt x="92074" y="60058"/>
                </a:lnTo>
                <a:lnTo>
                  <a:pt x="88684" y="58153"/>
                </a:lnTo>
                <a:lnTo>
                  <a:pt x="89230" y="54051"/>
                </a:lnTo>
                <a:lnTo>
                  <a:pt x="89115" y="50368"/>
                </a:lnTo>
                <a:lnTo>
                  <a:pt x="88569" y="47396"/>
                </a:lnTo>
                <a:lnTo>
                  <a:pt x="91058" y="46215"/>
                </a:lnTo>
                <a:lnTo>
                  <a:pt x="94233" y="45008"/>
                </a:lnTo>
                <a:lnTo>
                  <a:pt x="98145" y="43903"/>
                </a:lnTo>
                <a:lnTo>
                  <a:pt x="101371" y="46062"/>
                </a:lnTo>
                <a:lnTo>
                  <a:pt x="103670" y="43459"/>
                </a:lnTo>
                <a:lnTo>
                  <a:pt x="102971" y="40335"/>
                </a:lnTo>
                <a:lnTo>
                  <a:pt x="100126" y="38836"/>
                </a:lnTo>
                <a:lnTo>
                  <a:pt x="97916" y="42202"/>
                </a:lnTo>
                <a:lnTo>
                  <a:pt x="93738" y="42900"/>
                </a:lnTo>
                <a:lnTo>
                  <a:pt x="90258" y="43154"/>
                </a:lnTo>
                <a:lnTo>
                  <a:pt x="87452" y="43141"/>
                </a:lnTo>
                <a:lnTo>
                  <a:pt x="86474" y="40411"/>
                </a:lnTo>
                <a:lnTo>
                  <a:pt x="85039" y="37731"/>
                </a:lnTo>
                <a:lnTo>
                  <a:pt x="83108" y="34759"/>
                </a:lnTo>
                <a:lnTo>
                  <a:pt x="80644" y="31876"/>
                </a:lnTo>
                <a:lnTo>
                  <a:pt x="80162" y="31318"/>
                </a:lnTo>
                <a:lnTo>
                  <a:pt x="81724" y="28727"/>
                </a:lnTo>
                <a:lnTo>
                  <a:pt x="83794" y="25793"/>
                </a:lnTo>
                <a:lnTo>
                  <a:pt x="86359" y="22593"/>
                </a:lnTo>
                <a:lnTo>
                  <a:pt x="90182" y="23685"/>
                </a:lnTo>
                <a:lnTo>
                  <a:pt x="92290" y="19862"/>
                </a:lnTo>
                <a:lnTo>
                  <a:pt x="90195" y="16649"/>
                </a:lnTo>
                <a:lnTo>
                  <a:pt x="86766" y="14909"/>
                </a:lnTo>
                <a:lnTo>
                  <a:pt x="83210" y="17437"/>
                </a:lnTo>
                <a:lnTo>
                  <a:pt x="84708" y="21120"/>
                </a:lnTo>
                <a:lnTo>
                  <a:pt x="81775" y="24053"/>
                </a:lnTo>
                <a:lnTo>
                  <a:pt x="79057" y="26441"/>
                </a:lnTo>
                <a:lnTo>
                  <a:pt x="76517" y="28219"/>
                </a:lnTo>
                <a:lnTo>
                  <a:pt x="73380" y="26060"/>
                </a:lnTo>
                <a:lnTo>
                  <a:pt x="69951" y="24485"/>
                </a:lnTo>
                <a:lnTo>
                  <a:pt x="66255" y="23545"/>
                </a:lnTo>
                <a:lnTo>
                  <a:pt x="66497" y="20777"/>
                </a:lnTo>
                <a:lnTo>
                  <a:pt x="67144" y="17183"/>
                </a:lnTo>
                <a:lnTo>
                  <a:pt x="68389" y="12903"/>
                </a:lnTo>
                <a:lnTo>
                  <a:pt x="71259" y="12674"/>
                </a:lnTo>
                <a:lnTo>
                  <a:pt x="71450" y="9550"/>
                </a:lnTo>
                <a:lnTo>
                  <a:pt x="67843" y="7404"/>
                </a:lnTo>
                <a:lnTo>
                  <a:pt x="65265" y="8953"/>
                </a:lnTo>
                <a:lnTo>
                  <a:pt x="65582" y="11607"/>
                </a:lnTo>
                <a:lnTo>
                  <a:pt x="66865" y="12369"/>
                </a:lnTo>
                <a:lnTo>
                  <a:pt x="64985" y="16979"/>
                </a:lnTo>
                <a:lnTo>
                  <a:pt x="63068" y="20370"/>
                </a:lnTo>
                <a:lnTo>
                  <a:pt x="60286" y="22669"/>
                </a:lnTo>
                <a:lnTo>
                  <a:pt x="56959" y="22542"/>
                </a:lnTo>
                <a:lnTo>
                  <a:pt x="54940" y="22910"/>
                </a:lnTo>
                <a:lnTo>
                  <a:pt x="53238" y="19443"/>
                </a:lnTo>
                <a:lnTo>
                  <a:pt x="51257" y="14020"/>
                </a:lnTo>
                <a:lnTo>
                  <a:pt x="49822" y="6375"/>
                </a:lnTo>
                <a:lnTo>
                  <a:pt x="52920" y="4317"/>
                </a:lnTo>
                <a:lnTo>
                  <a:pt x="52285" y="1625"/>
                </a:lnTo>
                <a:lnTo>
                  <a:pt x="47904" y="0"/>
                </a:lnTo>
                <a:lnTo>
                  <a:pt x="44576" y="1371"/>
                </a:lnTo>
                <a:lnTo>
                  <a:pt x="43992" y="3911"/>
                </a:lnTo>
                <a:lnTo>
                  <a:pt x="45796" y="6527"/>
                </a:lnTo>
                <a:lnTo>
                  <a:pt x="47739" y="6654"/>
                </a:lnTo>
                <a:lnTo>
                  <a:pt x="48412" y="15252"/>
                </a:lnTo>
                <a:lnTo>
                  <a:pt x="47701" y="21297"/>
                </a:lnTo>
                <a:lnTo>
                  <a:pt x="46837" y="25044"/>
                </a:lnTo>
                <a:lnTo>
                  <a:pt x="42837" y="27038"/>
                </a:lnTo>
                <a:lnTo>
                  <a:pt x="41046" y="28346"/>
                </a:lnTo>
                <a:lnTo>
                  <a:pt x="38150" y="27698"/>
                </a:lnTo>
                <a:lnTo>
                  <a:pt x="32956" y="25946"/>
                </a:lnTo>
                <a:lnTo>
                  <a:pt x="26047" y="21551"/>
                </a:lnTo>
                <a:lnTo>
                  <a:pt x="26657" y="18605"/>
                </a:lnTo>
                <a:lnTo>
                  <a:pt x="23609" y="17500"/>
                </a:lnTo>
                <a:lnTo>
                  <a:pt x="20408" y="20485"/>
                </a:lnTo>
                <a:lnTo>
                  <a:pt x="20993" y="23253"/>
                </a:lnTo>
                <a:lnTo>
                  <a:pt x="23914" y="23952"/>
                </a:lnTo>
                <a:lnTo>
                  <a:pt x="25069" y="22910"/>
                </a:lnTo>
                <a:lnTo>
                  <a:pt x="30568" y="27292"/>
                </a:lnTo>
                <a:lnTo>
                  <a:pt x="33781" y="31076"/>
                </a:lnTo>
                <a:lnTo>
                  <a:pt x="35559" y="33680"/>
                </a:lnTo>
                <a:lnTo>
                  <a:pt x="33413" y="36283"/>
                </a:lnTo>
                <a:lnTo>
                  <a:pt x="31661" y="39204"/>
                </a:lnTo>
                <a:lnTo>
                  <a:pt x="30479" y="42417"/>
                </a:lnTo>
                <a:lnTo>
                  <a:pt x="25755" y="43230"/>
                </a:lnTo>
                <a:lnTo>
                  <a:pt x="18516" y="43700"/>
                </a:lnTo>
                <a:lnTo>
                  <a:pt x="8661" y="42633"/>
                </a:lnTo>
                <a:lnTo>
                  <a:pt x="7315" y="38188"/>
                </a:lnTo>
                <a:lnTo>
                  <a:pt x="4394" y="37845"/>
                </a:lnTo>
                <a:lnTo>
                  <a:pt x="761" y="40271"/>
                </a:lnTo>
                <a:lnTo>
                  <a:pt x="0" y="44919"/>
                </a:lnTo>
                <a:lnTo>
                  <a:pt x="2285" y="48082"/>
                </a:lnTo>
                <a:lnTo>
                  <a:pt x="5562" y="48983"/>
                </a:lnTo>
                <a:lnTo>
                  <a:pt x="8242" y="45199"/>
                </a:lnTo>
                <a:lnTo>
                  <a:pt x="17792" y="47294"/>
                </a:lnTo>
                <a:lnTo>
                  <a:pt x="24485" y="50012"/>
                </a:lnTo>
                <a:lnTo>
                  <a:pt x="28714" y="52273"/>
                </a:lnTo>
                <a:lnTo>
                  <a:pt x="28701" y="56540"/>
                </a:lnTo>
                <a:lnTo>
                  <a:pt x="29298" y="59258"/>
                </a:lnTo>
                <a:lnTo>
                  <a:pt x="30137" y="61887"/>
                </a:lnTo>
                <a:lnTo>
                  <a:pt x="27800" y="64096"/>
                </a:lnTo>
                <a:lnTo>
                  <a:pt x="24129" y="66928"/>
                </a:lnTo>
                <a:lnTo>
                  <a:pt x="18732" y="69875"/>
                </a:lnTo>
                <a:lnTo>
                  <a:pt x="15214" y="68440"/>
                </a:lnTo>
                <a:lnTo>
                  <a:pt x="13576" y="71488"/>
                </a:lnTo>
                <a:lnTo>
                  <a:pt x="14985" y="74421"/>
                </a:lnTo>
                <a:lnTo>
                  <a:pt x="17525" y="75006"/>
                </a:lnTo>
                <a:lnTo>
                  <a:pt x="19469" y="71424"/>
                </a:lnTo>
                <a:lnTo>
                  <a:pt x="24968" y="69126"/>
                </a:lnTo>
                <a:lnTo>
                  <a:pt x="29336" y="68033"/>
                </a:lnTo>
                <a:lnTo>
                  <a:pt x="32486" y="67551"/>
                </a:lnTo>
                <a:lnTo>
                  <a:pt x="34251" y="70408"/>
                </a:lnTo>
                <a:lnTo>
                  <a:pt x="36474" y="73151"/>
                </a:lnTo>
                <a:lnTo>
                  <a:pt x="38404" y="75056"/>
                </a:lnTo>
                <a:lnTo>
                  <a:pt x="37223" y="78739"/>
                </a:lnTo>
                <a:lnTo>
                  <a:pt x="35242" y="83388"/>
                </a:lnTo>
                <a:lnTo>
                  <a:pt x="32130" y="88874"/>
                </a:lnTo>
                <a:lnTo>
                  <a:pt x="28168" y="88417"/>
                </a:lnTo>
                <a:lnTo>
                  <a:pt x="26847" y="91033"/>
                </a:lnTo>
                <a:lnTo>
                  <a:pt x="27571" y="94310"/>
                </a:lnTo>
                <a:lnTo>
                  <a:pt x="31051" y="96532"/>
                </a:lnTo>
                <a:lnTo>
                  <a:pt x="34213" y="95465"/>
                </a:lnTo>
                <a:lnTo>
                  <a:pt x="35534" y="91516"/>
                </a:lnTo>
                <a:lnTo>
                  <a:pt x="34035" y="90093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694246" y="2052503"/>
            <a:ext cx="142468" cy="135661"/>
          </a:xfrm>
          <a:custGeom>
            <a:avLst/>
            <a:gdLst/>
            <a:ahLst/>
            <a:cxnLst/>
            <a:rect l="l" t="t" r="r" b="b"/>
            <a:pathLst>
              <a:path w="142468" h="135661">
                <a:moveTo>
                  <a:pt x="46062" y="118948"/>
                </a:moveTo>
                <a:lnTo>
                  <a:pt x="44094" y="117093"/>
                </a:lnTo>
                <a:lnTo>
                  <a:pt x="48666" y="110743"/>
                </a:lnTo>
                <a:lnTo>
                  <a:pt x="52908" y="105968"/>
                </a:lnTo>
                <a:lnTo>
                  <a:pt x="56489" y="102615"/>
                </a:lnTo>
                <a:lnTo>
                  <a:pt x="59867" y="104406"/>
                </a:lnTo>
                <a:lnTo>
                  <a:pt x="62598" y="105498"/>
                </a:lnTo>
                <a:lnTo>
                  <a:pt x="62572" y="109283"/>
                </a:lnTo>
                <a:lnTo>
                  <a:pt x="62115" y="114211"/>
                </a:lnTo>
                <a:lnTo>
                  <a:pt x="60934" y="120103"/>
                </a:lnTo>
                <a:lnTo>
                  <a:pt x="56984" y="120903"/>
                </a:lnTo>
                <a:lnTo>
                  <a:pt x="56540" y="123837"/>
                </a:lnTo>
                <a:lnTo>
                  <a:pt x="58267" y="126733"/>
                </a:lnTo>
                <a:lnTo>
                  <a:pt x="62242" y="127749"/>
                </a:lnTo>
                <a:lnTo>
                  <a:pt x="65150" y="126022"/>
                </a:lnTo>
                <a:lnTo>
                  <a:pt x="66192" y="123266"/>
                </a:lnTo>
                <a:lnTo>
                  <a:pt x="63118" y="120649"/>
                </a:lnTo>
                <a:lnTo>
                  <a:pt x="64896" y="114998"/>
                </a:lnTo>
                <a:lnTo>
                  <a:pt x="66827" y="110489"/>
                </a:lnTo>
                <a:lnTo>
                  <a:pt x="68618" y="107175"/>
                </a:lnTo>
                <a:lnTo>
                  <a:pt x="72631" y="107835"/>
                </a:lnTo>
                <a:lnTo>
                  <a:pt x="77419" y="108000"/>
                </a:lnTo>
                <a:lnTo>
                  <a:pt x="81102" y="107594"/>
                </a:lnTo>
                <a:lnTo>
                  <a:pt x="82918" y="107289"/>
                </a:lnTo>
                <a:lnTo>
                  <a:pt x="85978" y="111556"/>
                </a:lnTo>
                <a:lnTo>
                  <a:pt x="89611" y="117830"/>
                </a:lnTo>
                <a:lnTo>
                  <a:pt x="93167" y="126644"/>
                </a:lnTo>
                <a:lnTo>
                  <a:pt x="89484" y="130289"/>
                </a:lnTo>
                <a:lnTo>
                  <a:pt x="90373" y="132905"/>
                </a:lnTo>
                <a:lnTo>
                  <a:pt x="94970" y="135661"/>
                </a:lnTo>
                <a:lnTo>
                  <a:pt x="99974" y="133959"/>
                </a:lnTo>
                <a:lnTo>
                  <a:pt x="101866" y="130035"/>
                </a:lnTo>
                <a:lnTo>
                  <a:pt x="101053" y="126339"/>
                </a:lnTo>
                <a:lnTo>
                  <a:pt x="98590" y="125336"/>
                </a:lnTo>
                <a:lnTo>
                  <a:pt x="95897" y="125717"/>
                </a:lnTo>
                <a:lnTo>
                  <a:pt x="93395" y="116852"/>
                </a:lnTo>
                <a:lnTo>
                  <a:pt x="92405" y="109829"/>
                </a:lnTo>
                <a:lnTo>
                  <a:pt x="92176" y="104622"/>
                </a:lnTo>
                <a:lnTo>
                  <a:pt x="95211" y="103276"/>
                </a:lnTo>
                <a:lnTo>
                  <a:pt x="97980" y="101498"/>
                </a:lnTo>
                <a:lnTo>
                  <a:pt x="100545" y="99466"/>
                </a:lnTo>
                <a:lnTo>
                  <a:pt x="103492" y="101485"/>
                </a:lnTo>
                <a:lnTo>
                  <a:pt x="106946" y="104266"/>
                </a:lnTo>
                <a:lnTo>
                  <a:pt x="110769" y="107988"/>
                </a:lnTo>
                <a:lnTo>
                  <a:pt x="109308" y="111721"/>
                </a:lnTo>
                <a:lnTo>
                  <a:pt x="112966" y="114236"/>
                </a:lnTo>
                <a:lnTo>
                  <a:pt x="116420" y="112407"/>
                </a:lnTo>
                <a:lnTo>
                  <a:pt x="118490" y="109118"/>
                </a:lnTo>
                <a:lnTo>
                  <a:pt x="117436" y="106527"/>
                </a:lnTo>
                <a:lnTo>
                  <a:pt x="114223" y="105333"/>
                </a:lnTo>
                <a:lnTo>
                  <a:pt x="112433" y="106451"/>
                </a:lnTo>
                <a:lnTo>
                  <a:pt x="109080" y="102400"/>
                </a:lnTo>
                <a:lnTo>
                  <a:pt x="106591" y="98793"/>
                </a:lnTo>
                <a:lnTo>
                  <a:pt x="104813" y="95732"/>
                </a:lnTo>
                <a:lnTo>
                  <a:pt x="108000" y="92367"/>
                </a:lnTo>
                <a:lnTo>
                  <a:pt x="110489" y="88417"/>
                </a:lnTo>
                <a:lnTo>
                  <a:pt x="112331" y="84112"/>
                </a:lnTo>
                <a:lnTo>
                  <a:pt x="117424" y="84023"/>
                </a:lnTo>
                <a:lnTo>
                  <a:pt x="124167" y="84518"/>
                </a:lnTo>
                <a:lnTo>
                  <a:pt x="132613" y="86207"/>
                </a:lnTo>
                <a:lnTo>
                  <a:pt x="132435" y="88899"/>
                </a:lnTo>
                <a:lnTo>
                  <a:pt x="135762" y="91833"/>
                </a:lnTo>
                <a:lnTo>
                  <a:pt x="139344" y="91427"/>
                </a:lnTo>
                <a:lnTo>
                  <a:pt x="141147" y="89623"/>
                </a:lnTo>
                <a:lnTo>
                  <a:pt x="141795" y="87058"/>
                </a:lnTo>
                <a:lnTo>
                  <a:pt x="142468" y="84505"/>
                </a:lnTo>
                <a:lnTo>
                  <a:pt x="140220" y="80784"/>
                </a:lnTo>
                <a:lnTo>
                  <a:pt x="136677" y="79451"/>
                </a:lnTo>
                <a:lnTo>
                  <a:pt x="133324" y="83400"/>
                </a:lnTo>
                <a:lnTo>
                  <a:pt x="125374" y="80886"/>
                </a:lnTo>
                <a:lnTo>
                  <a:pt x="119329" y="78168"/>
                </a:lnTo>
                <a:lnTo>
                  <a:pt x="114934" y="75704"/>
                </a:lnTo>
                <a:lnTo>
                  <a:pt x="115404" y="73088"/>
                </a:lnTo>
                <a:lnTo>
                  <a:pt x="115620" y="70396"/>
                </a:lnTo>
                <a:lnTo>
                  <a:pt x="115544" y="67640"/>
                </a:lnTo>
                <a:lnTo>
                  <a:pt x="115138" y="63703"/>
                </a:lnTo>
                <a:lnTo>
                  <a:pt x="114782" y="61772"/>
                </a:lnTo>
                <a:lnTo>
                  <a:pt x="117995" y="60248"/>
                </a:lnTo>
                <a:lnTo>
                  <a:pt x="122123" y="58686"/>
                </a:lnTo>
                <a:lnTo>
                  <a:pt x="127215" y="57264"/>
                </a:lnTo>
                <a:lnTo>
                  <a:pt x="129730" y="60413"/>
                </a:lnTo>
                <a:lnTo>
                  <a:pt x="132537" y="59474"/>
                </a:lnTo>
                <a:lnTo>
                  <a:pt x="134340" y="56629"/>
                </a:lnTo>
                <a:lnTo>
                  <a:pt x="133451" y="52616"/>
                </a:lnTo>
                <a:lnTo>
                  <a:pt x="130594" y="50825"/>
                </a:lnTo>
                <a:lnTo>
                  <a:pt x="127660" y="51142"/>
                </a:lnTo>
                <a:lnTo>
                  <a:pt x="126733" y="55067"/>
                </a:lnTo>
                <a:lnTo>
                  <a:pt x="121399" y="55956"/>
                </a:lnTo>
                <a:lnTo>
                  <a:pt x="116916" y="56273"/>
                </a:lnTo>
                <a:lnTo>
                  <a:pt x="113322" y="56235"/>
                </a:lnTo>
                <a:lnTo>
                  <a:pt x="112052" y="52704"/>
                </a:lnTo>
                <a:lnTo>
                  <a:pt x="110731" y="50114"/>
                </a:lnTo>
                <a:lnTo>
                  <a:pt x="108711" y="46837"/>
                </a:lnTo>
                <a:lnTo>
                  <a:pt x="106578" y="44018"/>
                </a:lnTo>
                <a:lnTo>
                  <a:pt x="104305" y="41427"/>
                </a:lnTo>
                <a:lnTo>
                  <a:pt x="103873" y="40932"/>
                </a:lnTo>
                <a:lnTo>
                  <a:pt x="105917" y="37566"/>
                </a:lnTo>
                <a:lnTo>
                  <a:pt x="108597" y="33769"/>
                </a:lnTo>
                <a:lnTo>
                  <a:pt x="111925" y="29629"/>
                </a:lnTo>
                <a:lnTo>
                  <a:pt x="114223" y="31013"/>
                </a:lnTo>
                <a:lnTo>
                  <a:pt x="116878" y="31038"/>
                </a:lnTo>
                <a:lnTo>
                  <a:pt x="119113" y="27965"/>
                </a:lnTo>
                <a:lnTo>
                  <a:pt x="118859" y="23660"/>
                </a:lnTo>
                <a:lnTo>
                  <a:pt x="114960" y="20154"/>
                </a:lnTo>
                <a:lnTo>
                  <a:pt x="110642" y="20421"/>
                </a:lnTo>
                <a:lnTo>
                  <a:pt x="107835" y="22936"/>
                </a:lnTo>
                <a:lnTo>
                  <a:pt x="108153" y="25565"/>
                </a:lnTo>
                <a:lnTo>
                  <a:pt x="109778" y="27698"/>
                </a:lnTo>
                <a:lnTo>
                  <a:pt x="105968" y="31508"/>
                </a:lnTo>
                <a:lnTo>
                  <a:pt x="102450" y="34607"/>
                </a:lnTo>
                <a:lnTo>
                  <a:pt x="99301" y="37007"/>
                </a:lnTo>
                <a:lnTo>
                  <a:pt x="99009" y="36918"/>
                </a:lnTo>
                <a:lnTo>
                  <a:pt x="95097" y="34112"/>
                </a:lnTo>
                <a:lnTo>
                  <a:pt x="90665" y="32067"/>
                </a:lnTo>
                <a:lnTo>
                  <a:pt x="85864" y="30860"/>
                </a:lnTo>
                <a:lnTo>
                  <a:pt x="86182" y="27292"/>
                </a:lnTo>
                <a:lnTo>
                  <a:pt x="87007" y="22694"/>
                </a:lnTo>
                <a:lnTo>
                  <a:pt x="88595" y="17233"/>
                </a:lnTo>
                <a:lnTo>
                  <a:pt x="92354" y="16789"/>
                </a:lnTo>
                <a:lnTo>
                  <a:pt x="93014" y="14071"/>
                </a:lnTo>
                <a:lnTo>
                  <a:pt x="91605" y="11214"/>
                </a:lnTo>
                <a:lnTo>
                  <a:pt x="87972" y="9956"/>
                </a:lnTo>
                <a:lnTo>
                  <a:pt x="85115" y="11341"/>
                </a:lnTo>
                <a:lnTo>
                  <a:pt x="84886" y="15532"/>
                </a:lnTo>
                <a:lnTo>
                  <a:pt x="86601" y="16535"/>
                </a:lnTo>
                <a:lnTo>
                  <a:pt x="84175" y="22415"/>
                </a:lnTo>
                <a:lnTo>
                  <a:pt x="81711" y="26758"/>
                </a:lnTo>
                <a:lnTo>
                  <a:pt x="79578" y="29832"/>
                </a:lnTo>
                <a:lnTo>
                  <a:pt x="76695" y="29476"/>
                </a:lnTo>
                <a:lnTo>
                  <a:pt x="73825" y="29552"/>
                </a:lnTo>
                <a:lnTo>
                  <a:pt x="71196" y="30035"/>
                </a:lnTo>
                <a:lnTo>
                  <a:pt x="68999" y="25539"/>
                </a:lnTo>
                <a:lnTo>
                  <a:pt x="66408" y="18503"/>
                </a:lnTo>
                <a:lnTo>
                  <a:pt x="64554" y="8597"/>
                </a:lnTo>
                <a:lnTo>
                  <a:pt x="68592" y="5930"/>
                </a:lnTo>
                <a:lnTo>
                  <a:pt x="68249" y="3378"/>
                </a:lnTo>
                <a:lnTo>
                  <a:pt x="64528" y="0"/>
                </a:lnTo>
                <a:lnTo>
                  <a:pt x="59639" y="647"/>
                </a:lnTo>
                <a:lnTo>
                  <a:pt x="57200" y="3886"/>
                </a:lnTo>
                <a:lnTo>
                  <a:pt x="57276" y="7429"/>
                </a:lnTo>
                <a:lnTo>
                  <a:pt x="61874" y="8953"/>
                </a:lnTo>
                <a:lnTo>
                  <a:pt x="62737" y="20091"/>
                </a:lnTo>
                <a:lnTo>
                  <a:pt x="61810" y="27927"/>
                </a:lnTo>
                <a:lnTo>
                  <a:pt x="60718" y="32791"/>
                </a:lnTo>
                <a:lnTo>
                  <a:pt x="58038" y="33959"/>
                </a:lnTo>
                <a:lnTo>
                  <a:pt x="53200" y="37058"/>
                </a:lnTo>
                <a:lnTo>
                  <a:pt x="49428" y="36233"/>
                </a:lnTo>
                <a:lnTo>
                  <a:pt x="42697" y="33959"/>
                </a:lnTo>
                <a:lnTo>
                  <a:pt x="33756" y="28257"/>
                </a:lnTo>
                <a:lnTo>
                  <a:pt x="34531" y="24447"/>
                </a:lnTo>
                <a:lnTo>
                  <a:pt x="30568" y="22796"/>
                </a:lnTo>
                <a:lnTo>
                  <a:pt x="27622" y="25222"/>
                </a:lnTo>
                <a:lnTo>
                  <a:pt x="26530" y="28727"/>
                </a:lnTo>
                <a:lnTo>
                  <a:pt x="29171" y="32016"/>
                </a:lnTo>
                <a:lnTo>
                  <a:pt x="32626" y="30137"/>
                </a:lnTo>
                <a:lnTo>
                  <a:pt x="39662" y="35763"/>
                </a:lnTo>
                <a:lnTo>
                  <a:pt x="43802" y="40627"/>
                </a:lnTo>
                <a:lnTo>
                  <a:pt x="46075" y="43980"/>
                </a:lnTo>
                <a:lnTo>
                  <a:pt x="43306" y="47358"/>
                </a:lnTo>
                <a:lnTo>
                  <a:pt x="41020" y="51130"/>
                </a:lnTo>
                <a:lnTo>
                  <a:pt x="39496" y="55308"/>
                </a:lnTo>
                <a:lnTo>
                  <a:pt x="29336" y="56320"/>
                </a:lnTo>
                <a:lnTo>
                  <a:pt x="15207" y="55970"/>
                </a:lnTo>
                <a:lnTo>
                  <a:pt x="11201" y="55587"/>
                </a:lnTo>
                <a:lnTo>
                  <a:pt x="11125" y="52463"/>
                </a:lnTo>
                <a:lnTo>
                  <a:pt x="9486" y="49834"/>
                </a:lnTo>
                <a:lnTo>
                  <a:pt x="6337" y="49314"/>
                </a:lnTo>
                <a:lnTo>
                  <a:pt x="2882" y="50253"/>
                </a:lnTo>
                <a:lnTo>
                  <a:pt x="977" y="52527"/>
                </a:lnTo>
                <a:lnTo>
                  <a:pt x="495" y="55549"/>
                </a:lnTo>
                <a:lnTo>
                  <a:pt x="0" y="58572"/>
                </a:lnTo>
                <a:lnTo>
                  <a:pt x="1079" y="61340"/>
                </a:lnTo>
                <a:lnTo>
                  <a:pt x="4051" y="63309"/>
                </a:lnTo>
                <a:lnTo>
                  <a:pt x="7200" y="63830"/>
                </a:lnTo>
                <a:lnTo>
                  <a:pt x="9575" y="61848"/>
                </a:lnTo>
                <a:lnTo>
                  <a:pt x="10655" y="58902"/>
                </a:lnTo>
                <a:lnTo>
                  <a:pt x="25231" y="62962"/>
                </a:lnTo>
                <a:lnTo>
                  <a:pt x="35536" y="67228"/>
                </a:lnTo>
                <a:lnTo>
                  <a:pt x="37071" y="69862"/>
                </a:lnTo>
                <a:lnTo>
                  <a:pt x="37172" y="73609"/>
                </a:lnTo>
                <a:lnTo>
                  <a:pt x="37972" y="77152"/>
                </a:lnTo>
                <a:lnTo>
                  <a:pt x="39052" y="80556"/>
                </a:lnTo>
                <a:lnTo>
                  <a:pt x="36042" y="83388"/>
                </a:lnTo>
                <a:lnTo>
                  <a:pt x="31330" y="87020"/>
                </a:lnTo>
                <a:lnTo>
                  <a:pt x="24409" y="90804"/>
                </a:lnTo>
                <a:lnTo>
                  <a:pt x="21259" y="88303"/>
                </a:lnTo>
                <a:lnTo>
                  <a:pt x="17792" y="91071"/>
                </a:lnTo>
                <a:lnTo>
                  <a:pt x="18516" y="94894"/>
                </a:lnTo>
                <a:lnTo>
                  <a:pt x="21056" y="97853"/>
                </a:lnTo>
                <a:lnTo>
                  <a:pt x="23850" y="97599"/>
                </a:lnTo>
                <a:lnTo>
                  <a:pt x="25933" y="94868"/>
                </a:lnTo>
                <a:lnTo>
                  <a:pt x="25387" y="92836"/>
                </a:lnTo>
                <a:lnTo>
                  <a:pt x="32435" y="89915"/>
                </a:lnTo>
                <a:lnTo>
                  <a:pt x="38036" y="88493"/>
                </a:lnTo>
                <a:lnTo>
                  <a:pt x="42100" y="87896"/>
                </a:lnTo>
                <a:lnTo>
                  <a:pt x="44361" y="91554"/>
                </a:lnTo>
                <a:lnTo>
                  <a:pt x="47294" y="95173"/>
                </a:lnTo>
                <a:lnTo>
                  <a:pt x="49783" y="97624"/>
                </a:lnTo>
                <a:lnTo>
                  <a:pt x="48259" y="102387"/>
                </a:lnTo>
                <a:lnTo>
                  <a:pt x="45694" y="108419"/>
                </a:lnTo>
                <a:lnTo>
                  <a:pt x="41655" y="115531"/>
                </a:lnTo>
                <a:lnTo>
                  <a:pt x="39154" y="114528"/>
                </a:lnTo>
                <a:lnTo>
                  <a:pt x="36512" y="114922"/>
                </a:lnTo>
                <a:lnTo>
                  <a:pt x="34848" y="117767"/>
                </a:lnTo>
                <a:lnTo>
                  <a:pt x="35737" y="122567"/>
                </a:lnTo>
                <a:lnTo>
                  <a:pt x="40182" y="125412"/>
                </a:lnTo>
                <a:lnTo>
                  <a:pt x="42722" y="125514"/>
                </a:lnTo>
                <a:lnTo>
                  <a:pt x="45313" y="123824"/>
                </a:lnTo>
                <a:lnTo>
                  <a:pt x="46799" y="121513"/>
                </a:lnTo>
                <a:lnTo>
                  <a:pt x="46062" y="118948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870835" y="1621485"/>
            <a:ext cx="36487" cy="34683"/>
          </a:xfrm>
          <a:custGeom>
            <a:avLst/>
            <a:gdLst/>
            <a:ahLst/>
            <a:cxnLst/>
            <a:rect l="l" t="t" r="r" b="b"/>
            <a:pathLst>
              <a:path w="36487" h="34683">
                <a:moveTo>
                  <a:pt x="10337" y="6896"/>
                </a:moveTo>
                <a:lnTo>
                  <a:pt x="8661" y="9512"/>
                </a:lnTo>
                <a:lnTo>
                  <a:pt x="4597" y="9664"/>
                </a:lnTo>
                <a:lnTo>
                  <a:pt x="1854" y="6896"/>
                </a:lnTo>
                <a:lnTo>
                  <a:pt x="0" y="9626"/>
                </a:lnTo>
                <a:lnTo>
                  <a:pt x="4102" y="10693"/>
                </a:lnTo>
                <a:lnTo>
                  <a:pt x="6705" y="12915"/>
                </a:lnTo>
                <a:lnTo>
                  <a:pt x="5740" y="15989"/>
                </a:lnTo>
                <a:lnTo>
                  <a:pt x="1892" y="16992"/>
                </a:lnTo>
                <a:lnTo>
                  <a:pt x="4724" y="17983"/>
                </a:lnTo>
                <a:lnTo>
                  <a:pt x="6197" y="20802"/>
                </a:lnTo>
                <a:lnTo>
                  <a:pt x="6540" y="23825"/>
                </a:lnTo>
                <a:lnTo>
                  <a:pt x="3759" y="25158"/>
                </a:lnTo>
                <a:lnTo>
                  <a:pt x="2920" y="28054"/>
                </a:lnTo>
                <a:lnTo>
                  <a:pt x="6108" y="25552"/>
                </a:lnTo>
                <a:lnTo>
                  <a:pt x="9397" y="25374"/>
                </a:lnTo>
                <a:lnTo>
                  <a:pt x="10820" y="29095"/>
                </a:lnTo>
                <a:lnTo>
                  <a:pt x="8775" y="32054"/>
                </a:lnTo>
                <a:lnTo>
                  <a:pt x="11607" y="29400"/>
                </a:lnTo>
                <a:lnTo>
                  <a:pt x="14503" y="28066"/>
                </a:lnTo>
                <a:lnTo>
                  <a:pt x="16179" y="31635"/>
                </a:lnTo>
                <a:lnTo>
                  <a:pt x="16052" y="34607"/>
                </a:lnTo>
                <a:lnTo>
                  <a:pt x="16852" y="34683"/>
                </a:lnTo>
                <a:lnTo>
                  <a:pt x="17348" y="31470"/>
                </a:lnTo>
                <a:lnTo>
                  <a:pt x="18745" y="28092"/>
                </a:lnTo>
                <a:lnTo>
                  <a:pt x="21716" y="27711"/>
                </a:lnTo>
                <a:lnTo>
                  <a:pt x="25844" y="31140"/>
                </a:lnTo>
                <a:lnTo>
                  <a:pt x="23863" y="26962"/>
                </a:lnTo>
                <a:lnTo>
                  <a:pt x="25323" y="24320"/>
                </a:lnTo>
                <a:lnTo>
                  <a:pt x="27774" y="23393"/>
                </a:lnTo>
                <a:lnTo>
                  <a:pt x="30454" y="23863"/>
                </a:lnTo>
                <a:lnTo>
                  <a:pt x="33947" y="25107"/>
                </a:lnTo>
                <a:lnTo>
                  <a:pt x="36487" y="26581"/>
                </a:lnTo>
                <a:lnTo>
                  <a:pt x="36487" y="23698"/>
                </a:lnTo>
                <a:lnTo>
                  <a:pt x="34328" y="24180"/>
                </a:lnTo>
                <a:lnTo>
                  <a:pt x="31013" y="22593"/>
                </a:lnTo>
                <a:lnTo>
                  <a:pt x="27470" y="19862"/>
                </a:lnTo>
                <a:lnTo>
                  <a:pt x="27673" y="16421"/>
                </a:lnTo>
                <a:lnTo>
                  <a:pt x="30340" y="15087"/>
                </a:lnTo>
                <a:lnTo>
                  <a:pt x="33248" y="15354"/>
                </a:lnTo>
                <a:lnTo>
                  <a:pt x="33464" y="12725"/>
                </a:lnTo>
                <a:lnTo>
                  <a:pt x="30276" y="14173"/>
                </a:lnTo>
                <a:lnTo>
                  <a:pt x="27431" y="14109"/>
                </a:lnTo>
                <a:lnTo>
                  <a:pt x="26161" y="11277"/>
                </a:lnTo>
                <a:lnTo>
                  <a:pt x="27812" y="8242"/>
                </a:lnTo>
                <a:lnTo>
                  <a:pt x="30772" y="6997"/>
                </a:lnTo>
                <a:lnTo>
                  <a:pt x="30962" y="4406"/>
                </a:lnTo>
                <a:lnTo>
                  <a:pt x="28371" y="4508"/>
                </a:lnTo>
                <a:lnTo>
                  <a:pt x="27101" y="7365"/>
                </a:lnTo>
                <a:lnTo>
                  <a:pt x="24383" y="9067"/>
                </a:lnTo>
                <a:lnTo>
                  <a:pt x="23660" y="5575"/>
                </a:lnTo>
                <a:lnTo>
                  <a:pt x="25742" y="2806"/>
                </a:lnTo>
                <a:lnTo>
                  <a:pt x="23126" y="2768"/>
                </a:lnTo>
                <a:lnTo>
                  <a:pt x="22047" y="6273"/>
                </a:lnTo>
                <a:lnTo>
                  <a:pt x="19011" y="6261"/>
                </a:lnTo>
                <a:lnTo>
                  <a:pt x="16319" y="2793"/>
                </a:lnTo>
                <a:lnTo>
                  <a:pt x="15900" y="0"/>
                </a:lnTo>
                <a:lnTo>
                  <a:pt x="15049" y="76"/>
                </a:lnTo>
                <a:lnTo>
                  <a:pt x="15163" y="2743"/>
                </a:lnTo>
                <a:lnTo>
                  <a:pt x="14693" y="6235"/>
                </a:lnTo>
                <a:lnTo>
                  <a:pt x="11493" y="6438"/>
                </a:lnTo>
                <a:lnTo>
                  <a:pt x="10223" y="3632"/>
                </a:lnTo>
                <a:lnTo>
                  <a:pt x="10337" y="6896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300401" y="1849667"/>
            <a:ext cx="474900" cy="295884"/>
          </a:xfrm>
          <a:custGeom>
            <a:avLst/>
            <a:gdLst/>
            <a:ahLst/>
            <a:cxnLst/>
            <a:rect l="l" t="t" r="r" b="b"/>
            <a:pathLst>
              <a:path w="474900" h="295884">
                <a:moveTo>
                  <a:pt x="474900" y="291338"/>
                </a:moveTo>
                <a:lnTo>
                  <a:pt x="474849" y="34175"/>
                </a:lnTo>
                <a:lnTo>
                  <a:pt x="470668" y="18208"/>
                </a:lnTo>
                <a:lnTo>
                  <a:pt x="462327" y="7930"/>
                </a:lnTo>
                <a:lnTo>
                  <a:pt x="450167" y="1572"/>
                </a:lnTo>
                <a:lnTo>
                  <a:pt x="438540" y="0"/>
                </a:lnTo>
                <a:lnTo>
                  <a:pt x="405661" y="156"/>
                </a:lnTo>
                <a:lnTo>
                  <a:pt x="353787" y="302"/>
                </a:lnTo>
                <a:lnTo>
                  <a:pt x="29829" y="355"/>
                </a:lnTo>
                <a:lnTo>
                  <a:pt x="10396" y="9277"/>
                </a:lnTo>
                <a:lnTo>
                  <a:pt x="3305" y="20123"/>
                </a:lnTo>
                <a:lnTo>
                  <a:pt x="337" y="33575"/>
                </a:lnTo>
                <a:lnTo>
                  <a:pt x="0" y="48633"/>
                </a:lnTo>
                <a:lnTo>
                  <a:pt x="98" y="295719"/>
                </a:lnTo>
                <a:lnTo>
                  <a:pt x="86420" y="295719"/>
                </a:lnTo>
                <a:lnTo>
                  <a:pt x="82724" y="288899"/>
                </a:lnTo>
                <a:lnTo>
                  <a:pt x="80730" y="282016"/>
                </a:lnTo>
                <a:lnTo>
                  <a:pt x="80845" y="180467"/>
                </a:lnTo>
                <a:lnTo>
                  <a:pt x="82394" y="172707"/>
                </a:lnTo>
                <a:lnTo>
                  <a:pt x="88672" y="159750"/>
                </a:lnTo>
                <a:lnTo>
                  <a:pt x="98783" y="151131"/>
                </a:lnTo>
                <a:lnTo>
                  <a:pt x="111402" y="147918"/>
                </a:lnTo>
                <a:lnTo>
                  <a:pt x="175104" y="147904"/>
                </a:lnTo>
                <a:lnTo>
                  <a:pt x="184203" y="138874"/>
                </a:lnTo>
                <a:lnTo>
                  <a:pt x="194596" y="131318"/>
                </a:lnTo>
                <a:lnTo>
                  <a:pt x="206110" y="125408"/>
                </a:lnTo>
                <a:lnTo>
                  <a:pt x="218574" y="121316"/>
                </a:lnTo>
                <a:lnTo>
                  <a:pt x="231815" y="119213"/>
                </a:lnTo>
                <a:lnTo>
                  <a:pt x="238363" y="118960"/>
                </a:lnTo>
                <a:lnTo>
                  <a:pt x="251917" y="120054"/>
                </a:lnTo>
                <a:lnTo>
                  <a:pt x="264774" y="123219"/>
                </a:lnTo>
                <a:lnTo>
                  <a:pt x="276762" y="128283"/>
                </a:lnTo>
                <a:lnTo>
                  <a:pt x="287711" y="135074"/>
                </a:lnTo>
                <a:lnTo>
                  <a:pt x="297449" y="143419"/>
                </a:lnTo>
                <a:lnTo>
                  <a:pt x="301634" y="147916"/>
                </a:lnTo>
                <a:lnTo>
                  <a:pt x="316952" y="147974"/>
                </a:lnTo>
                <a:lnTo>
                  <a:pt x="333387" y="148127"/>
                </a:lnTo>
                <a:lnTo>
                  <a:pt x="349017" y="148367"/>
                </a:lnTo>
                <a:lnTo>
                  <a:pt x="361919" y="148686"/>
                </a:lnTo>
                <a:lnTo>
                  <a:pt x="370169" y="149076"/>
                </a:lnTo>
                <a:lnTo>
                  <a:pt x="382893" y="155878"/>
                </a:lnTo>
                <a:lnTo>
                  <a:pt x="390675" y="166782"/>
                </a:lnTo>
                <a:lnTo>
                  <a:pt x="394299" y="180344"/>
                </a:lnTo>
                <a:lnTo>
                  <a:pt x="394433" y="183527"/>
                </a:lnTo>
                <a:lnTo>
                  <a:pt x="394408" y="276352"/>
                </a:lnTo>
                <a:lnTo>
                  <a:pt x="394077" y="279285"/>
                </a:lnTo>
                <a:lnTo>
                  <a:pt x="392680" y="284822"/>
                </a:lnTo>
                <a:lnTo>
                  <a:pt x="391131" y="290322"/>
                </a:lnTo>
                <a:lnTo>
                  <a:pt x="389620" y="295884"/>
                </a:lnTo>
                <a:lnTo>
                  <a:pt x="474900" y="295884"/>
                </a:lnTo>
                <a:lnTo>
                  <a:pt x="474900" y="291338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671540" y="2499098"/>
            <a:ext cx="135267" cy="48247"/>
          </a:xfrm>
          <a:custGeom>
            <a:avLst/>
            <a:gdLst/>
            <a:ahLst/>
            <a:cxnLst/>
            <a:rect l="l" t="t" r="r" b="b"/>
            <a:pathLst>
              <a:path w="135267" h="48247">
                <a:moveTo>
                  <a:pt x="135178" y="0"/>
                </a:moveTo>
                <a:lnTo>
                  <a:pt x="0" y="0"/>
                </a:lnTo>
                <a:lnTo>
                  <a:pt x="0" y="48183"/>
                </a:lnTo>
                <a:lnTo>
                  <a:pt x="134556" y="48247"/>
                </a:lnTo>
                <a:lnTo>
                  <a:pt x="135267" y="44970"/>
                </a:lnTo>
                <a:lnTo>
                  <a:pt x="135178" y="0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266749" y="2498588"/>
            <a:ext cx="135051" cy="49098"/>
          </a:xfrm>
          <a:custGeom>
            <a:avLst/>
            <a:gdLst/>
            <a:ahLst/>
            <a:cxnLst/>
            <a:rect l="l" t="t" r="r" b="b"/>
            <a:pathLst>
              <a:path w="135051" h="49098">
                <a:moveTo>
                  <a:pt x="0" y="49098"/>
                </a:moveTo>
                <a:lnTo>
                  <a:pt x="135051" y="49098"/>
                </a:lnTo>
                <a:lnTo>
                  <a:pt x="135051" y="0"/>
                </a:lnTo>
                <a:lnTo>
                  <a:pt x="0" y="0"/>
                </a:lnTo>
                <a:lnTo>
                  <a:pt x="0" y="49098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406004" y="2162649"/>
            <a:ext cx="265531" cy="176843"/>
          </a:xfrm>
          <a:custGeom>
            <a:avLst/>
            <a:gdLst/>
            <a:ahLst/>
            <a:cxnLst/>
            <a:rect l="l" t="t" r="r" b="b"/>
            <a:pathLst>
              <a:path w="265531" h="176843">
                <a:moveTo>
                  <a:pt x="265216" y="71970"/>
                </a:moveTo>
                <a:lnTo>
                  <a:pt x="264120" y="58692"/>
                </a:lnTo>
                <a:lnTo>
                  <a:pt x="261564" y="45716"/>
                </a:lnTo>
                <a:lnTo>
                  <a:pt x="256865" y="33619"/>
                </a:lnTo>
                <a:lnTo>
                  <a:pt x="249345" y="22982"/>
                </a:lnTo>
                <a:lnTo>
                  <a:pt x="244043" y="18182"/>
                </a:lnTo>
                <a:lnTo>
                  <a:pt x="233430" y="11036"/>
                </a:lnTo>
                <a:lnTo>
                  <a:pt x="221975" y="6067"/>
                </a:lnTo>
                <a:lnTo>
                  <a:pt x="209869" y="2888"/>
                </a:lnTo>
                <a:lnTo>
                  <a:pt x="197304" y="1111"/>
                </a:lnTo>
                <a:lnTo>
                  <a:pt x="184473" y="350"/>
                </a:lnTo>
                <a:lnTo>
                  <a:pt x="171566" y="217"/>
                </a:lnTo>
                <a:lnTo>
                  <a:pt x="146964" y="300"/>
                </a:lnTo>
                <a:lnTo>
                  <a:pt x="134447" y="543"/>
                </a:lnTo>
                <a:lnTo>
                  <a:pt x="121846" y="420"/>
                </a:lnTo>
                <a:lnTo>
                  <a:pt x="109203" y="162"/>
                </a:lnTo>
                <a:lnTo>
                  <a:pt x="96558" y="0"/>
                </a:lnTo>
                <a:lnTo>
                  <a:pt x="83952" y="163"/>
                </a:lnTo>
                <a:lnTo>
                  <a:pt x="71428" y="884"/>
                </a:lnTo>
                <a:lnTo>
                  <a:pt x="59024" y="2392"/>
                </a:lnTo>
                <a:lnTo>
                  <a:pt x="46783" y="4919"/>
                </a:lnTo>
                <a:lnTo>
                  <a:pt x="34746" y="8695"/>
                </a:lnTo>
                <a:lnTo>
                  <a:pt x="21811" y="15756"/>
                </a:lnTo>
                <a:lnTo>
                  <a:pt x="12487" y="25163"/>
                </a:lnTo>
                <a:lnTo>
                  <a:pt x="5754" y="36583"/>
                </a:lnTo>
                <a:lnTo>
                  <a:pt x="1659" y="49280"/>
                </a:lnTo>
                <a:lnTo>
                  <a:pt x="248" y="62515"/>
                </a:lnTo>
                <a:lnTo>
                  <a:pt x="113" y="102860"/>
                </a:lnTo>
                <a:lnTo>
                  <a:pt x="0" y="176843"/>
                </a:lnTo>
                <a:lnTo>
                  <a:pt x="47142" y="176843"/>
                </a:lnTo>
                <a:lnTo>
                  <a:pt x="47104" y="113344"/>
                </a:lnTo>
                <a:lnTo>
                  <a:pt x="47234" y="100645"/>
                </a:lnTo>
                <a:lnTo>
                  <a:pt x="47396" y="90343"/>
                </a:lnTo>
                <a:lnTo>
                  <a:pt x="61099" y="90343"/>
                </a:lnTo>
                <a:lnTo>
                  <a:pt x="61251" y="115747"/>
                </a:lnTo>
                <a:lnTo>
                  <a:pt x="61392" y="153846"/>
                </a:lnTo>
                <a:lnTo>
                  <a:pt x="61442" y="176843"/>
                </a:lnTo>
                <a:lnTo>
                  <a:pt x="201117" y="176843"/>
                </a:lnTo>
                <a:lnTo>
                  <a:pt x="201258" y="113344"/>
                </a:lnTo>
                <a:lnTo>
                  <a:pt x="201358" y="89721"/>
                </a:lnTo>
                <a:lnTo>
                  <a:pt x="205651" y="89645"/>
                </a:lnTo>
                <a:lnTo>
                  <a:pt x="214134" y="89518"/>
                </a:lnTo>
                <a:lnTo>
                  <a:pt x="218427" y="89454"/>
                </a:lnTo>
                <a:lnTo>
                  <a:pt x="218389" y="176843"/>
                </a:lnTo>
                <a:lnTo>
                  <a:pt x="265506" y="176843"/>
                </a:lnTo>
                <a:lnTo>
                  <a:pt x="265531" y="84971"/>
                </a:lnTo>
                <a:lnTo>
                  <a:pt x="265216" y="71970"/>
                </a:lnTo>
                <a:close/>
              </a:path>
            </a:pathLst>
          </a:custGeom>
          <a:solidFill>
            <a:srgbClr val="C377B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461829" y="1975288"/>
            <a:ext cx="153873" cy="153873"/>
          </a:xfrm>
          <a:custGeom>
            <a:avLst/>
            <a:gdLst/>
            <a:ahLst/>
            <a:cxnLst/>
            <a:rect l="l" t="t" r="r" b="b"/>
            <a:pathLst>
              <a:path w="153873" h="153873">
                <a:moveTo>
                  <a:pt x="76936" y="153873"/>
                </a:moveTo>
                <a:lnTo>
                  <a:pt x="85251" y="153426"/>
                </a:lnTo>
                <a:lnTo>
                  <a:pt x="99260" y="150570"/>
                </a:lnTo>
                <a:lnTo>
                  <a:pt x="112225" y="145290"/>
                </a:lnTo>
                <a:lnTo>
                  <a:pt x="123892" y="137840"/>
                </a:lnTo>
                <a:lnTo>
                  <a:pt x="134008" y="128475"/>
                </a:lnTo>
                <a:lnTo>
                  <a:pt x="142318" y="117448"/>
                </a:lnTo>
                <a:lnTo>
                  <a:pt x="148568" y="105013"/>
                </a:lnTo>
                <a:lnTo>
                  <a:pt x="152504" y="91424"/>
                </a:lnTo>
                <a:lnTo>
                  <a:pt x="153873" y="76936"/>
                </a:lnTo>
                <a:lnTo>
                  <a:pt x="153426" y="68621"/>
                </a:lnTo>
                <a:lnTo>
                  <a:pt x="150570" y="54612"/>
                </a:lnTo>
                <a:lnTo>
                  <a:pt x="145290" y="41647"/>
                </a:lnTo>
                <a:lnTo>
                  <a:pt x="137840" y="29980"/>
                </a:lnTo>
                <a:lnTo>
                  <a:pt x="128475" y="19864"/>
                </a:lnTo>
                <a:lnTo>
                  <a:pt x="117448" y="11554"/>
                </a:lnTo>
                <a:lnTo>
                  <a:pt x="105013" y="5304"/>
                </a:lnTo>
                <a:lnTo>
                  <a:pt x="91424" y="1368"/>
                </a:lnTo>
                <a:lnTo>
                  <a:pt x="76936" y="0"/>
                </a:lnTo>
                <a:lnTo>
                  <a:pt x="68621" y="446"/>
                </a:lnTo>
                <a:lnTo>
                  <a:pt x="54612" y="3302"/>
                </a:lnTo>
                <a:lnTo>
                  <a:pt x="41647" y="8582"/>
                </a:lnTo>
                <a:lnTo>
                  <a:pt x="29980" y="16032"/>
                </a:lnTo>
                <a:lnTo>
                  <a:pt x="19864" y="25397"/>
                </a:lnTo>
                <a:lnTo>
                  <a:pt x="11554" y="36425"/>
                </a:lnTo>
                <a:lnTo>
                  <a:pt x="5304" y="48859"/>
                </a:lnTo>
                <a:lnTo>
                  <a:pt x="1368" y="62448"/>
                </a:lnTo>
                <a:lnTo>
                  <a:pt x="0" y="76936"/>
                </a:lnTo>
                <a:lnTo>
                  <a:pt x="446" y="85251"/>
                </a:lnTo>
                <a:lnTo>
                  <a:pt x="3302" y="99260"/>
                </a:lnTo>
                <a:lnTo>
                  <a:pt x="8582" y="112225"/>
                </a:lnTo>
                <a:lnTo>
                  <a:pt x="16032" y="123892"/>
                </a:lnTo>
                <a:lnTo>
                  <a:pt x="25397" y="134008"/>
                </a:lnTo>
                <a:lnTo>
                  <a:pt x="36425" y="142318"/>
                </a:lnTo>
                <a:lnTo>
                  <a:pt x="48859" y="148568"/>
                </a:lnTo>
                <a:lnTo>
                  <a:pt x="62448" y="152504"/>
                </a:lnTo>
                <a:lnTo>
                  <a:pt x="76936" y="153873"/>
                </a:lnTo>
                <a:close/>
              </a:path>
            </a:pathLst>
          </a:custGeom>
          <a:solidFill>
            <a:srgbClr val="C377B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266739" y="2251073"/>
            <a:ext cx="541680" cy="228574"/>
          </a:xfrm>
          <a:custGeom>
            <a:avLst/>
            <a:gdLst/>
            <a:ahLst/>
            <a:cxnLst/>
            <a:rect l="l" t="t" r="r" b="b"/>
            <a:pathLst>
              <a:path w="541680" h="228574">
                <a:moveTo>
                  <a:pt x="1533" y="52038"/>
                </a:moveTo>
                <a:lnTo>
                  <a:pt x="0" y="67195"/>
                </a:lnTo>
                <a:lnTo>
                  <a:pt x="203" y="91772"/>
                </a:lnTo>
                <a:lnTo>
                  <a:pt x="139" y="221945"/>
                </a:lnTo>
                <a:lnTo>
                  <a:pt x="520" y="225107"/>
                </a:lnTo>
                <a:lnTo>
                  <a:pt x="749" y="228574"/>
                </a:lnTo>
                <a:lnTo>
                  <a:pt x="541680" y="228574"/>
                </a:lnTo>
                <a:lnTo>
                  <a:pt x="541629" y="61290"/>
                </a:lnTo>
                <a:lnTo>
                  <a:pt x="538361" y="45063"/>
                </a:lnTo>
                <a:lnTo>
                  <a:pt x="532560" y="32557"/>
                </a:lnTo>
                <a:lnTo>
                  <a:pt x="524417" y="21669"/>
                </a:lnTo>
                <a:lnTo>
                  <a:pt x="514284" y="12691"/>
                </a:lnTo>
                <a:lnTo>
                  <a:pt x="502509" y="5916"/>
                </a:lnTo>
                <a:lnTo>
                  <a:pt x="489443" y="1635"/>
                </a:lnTo>
                <a:lnTo>
                  <a:pt x="475437" y="139"/>
                </a:lnTo>
                <a:lnTo>
                  <a:pt x="234293" y="288"/>
                </a:lnTo>
                <a:lnTo>
                  <a:pt x="147764" y="149"/>
                </a:lnTo>
                <a:lnTo>
                  <a:pt x="67195" y="0"/>
                </a:lnTo>
                <a:lnTo>
                  <a:pt x="59680" y="396"/>
                </a:lnTo>
                <a:lnTo>
                  <a:pt x="46495" y="3258"/>
                </a:lnTo>
                <a:lnTo>
                  <a:pt x="34086" y="8703"/>
                </a:lnTo>
                <a:lnTo>
                  <a:pt x="22918" y="16516"/>
                </a:lnTo>
                <a:lnTo>
                  <a:pt x="13459" y="26485"/>
                </a:lnTo>
                <a:lnTo>
                  <a:pt x="6175" y="38397"/>
                </a:lnTo>
                <a:lnTo>
                  <a:pt x="1533" y="52038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343366" y="1849667"/>
            <a:ext cx="474900" cy="295884"/>
          </a:xfrm>
          <a:custGeom>
            <a:avLst/>
            <a:gdLst/>
            <a:ahLst/>
            <a:cxnLst/>
            <a:rect l="l" t="t" r="r" b="b"/>
            <a:pathLst>
              <a:path w="474900" h="295884">
                <a:moveTo>
                  <a:pt x="474900" y="291338"/>
                </a:moveTo>
                <a:lnTo>
                  <a:pt x="474769" y="248730"/>
                </a:lnTo>
                <a:lnTo>
                  <a:pt x="474900" y="190334"/>
                </a:lnTo>
                <a:lnTo>
                  <a:pt x="474849" y="34175"/>
                </a:lnTo>
                <a:lnTo>
                  <a:pt x="474570" y="31369"/>
                </a:lnTo>
                <a:lnTo>
                  <a:pt x="470666" y="18208"/>
                </a:lnTo>
                <a:lnTo>
                  <a:pt x="462322" y="7930"/>
                </a:lnTo>
                <a:lnTo>
                  <a:pt x="450163" y="1572"/>
                </a:lnTo>
                <a:lnTo>
                  <a:pt x="438540" y="0"/>
                </a:lnTo>
                <a:lnTo>
                  <a:pt x="405661" y="156"/>
                </a:lnTo>
                <a:lnTo>
                  <a:pt x="353787" y="302"/>
                </a:lnTo>
                <a:lnTo>
                  <a:pt x="29829" y="355"/>
                </a:lnTo>
                <a:lnTo>
                  <a:pt x="10396" y="9277"/>
                </a:lnTo>
                <a:lnTo>
                  <a:pt x="3305" y="20123"/>
                </a:lnTo>
                <a:lnTo>
                  <a:pt x="337" y="33575"/>
                </a:lnTo>
                <a:lnTo>
                  <a:pt x="0" y="48633"/>
                </a:lnTo>
                <a:lnTo>
                  <a:pt x="98" y="295719"/>
                </a:lnTo>
                <a:lnTo>
                  <a:pt x="86420" y="295719"/>
                </a:lnTo>
                <a:lnTo>
                  <a:pt x="82724" y="288899"/>
                </a:lnTo>
                <a:lnTo>
                  <a:pt x="80730" y="282016"/>
                </a:lnTo>
                <a:lnTo>
                  <a:pt x="80845" y="180467"/>
                </a:lnTo>
                <a:lnTo>
                  <a:pt x="82394" y="172707"/>
                </a:lnTo>
                <a:lnTo>
                  <a:pt x="88672" y="159750"/>
                </a:lnTo>
                <a:lnTo>
                  <a:pt x="98783" y="151131"/>
                </a:lnTo>
                <a:lnTo>
                  <a:pt x="111402" y="147918"/>
                </a:lnTo>
                <a:lnTo>
                  <a:pt x="175104" y="147904"/>
                </a:lnTo>
                <a:lnTo>
                  <a:pt x="184203" y="138874"/>
                </a:lnTo>
                <a:lnTo>
                  <a:pt x="194596" y="131318"/>
                </a:lnTo>
                <a:lnTo>
                  <a:pt x="206110" y="125408"/>
                </a:lnTo>
                <a:lnTo>
                  <a:pt x="218574" y="121316"/>
                </a:lnTo>
                <a:lnTo>
                  <a:pt x="231815" y="119213"/>
                </a:lnTo>
                <a:lnTo>
                  <a:pt x="238363" y="118960"/>
                </a:lnTo>
                <a:lnTo>
                  <a:pt x="251917" y="120054"/>
                </a:lnTo>
                <a:lnTo>
                  <a:pt x="264774" y="123219"/>
                </a:lnTo>
                <a:lnTo>
                  <a:pt x="276762" y="128283"/>
                </a:lnTo>
                <a:lnTo>
                  <a:pt x="287711" y="135074"/>
                </a:lnTo>
                <a:lnTo>
                  <a:pt x="297449" y="143419"/>
                </a:lnTo>
                <a:lnTo>
                  <a:pt x="301634" y="147916"/>
                </a:lnTo>
                <a:lnTo>
                  <a:pt x="316952" y="147974"/>
                </a:lnTo>
                <a:lnTo>
                  <a:pt x="333387" y="148127"/>
                </a:lnTo>
                <a:lnTo>
                  <a:pt x="349017" y="148367"/>
                </a:lnTo>
                <a:lnTo>
                  <a:pt x="361919" y="148686"/>
                </a:lnTo>
                <a:lnTo>
                  <a:pt x="370169" y="149076"/>
                </a:lnTo>
                <a:lnTo>
                  <a:pt x="382893" y="155878"/>
                </a:lnTo>
                <a:lnTo>
                  <a:pt x="390675" y="166782"/>
                </a:lnTo>
                <a:lnTo>
                  <a:pt x="394299" y="180344"/>
                </a:lnTo>
                <a:lnTo>
                  <a:pt x="394433" y="183527"/>
                </a:lnTo>
                <a:lnTo>
                  <a:pt x="394408" y="276352"/>
                </a:lnTo>
                <a:lnTo>
                  <a:pt x="394077" y="279285"/>
                </a:lnTo>
                <a:lnTo>
                  <a:pt x="392680" y="284822"/>
                </a:lnTo>
                <a:lnTo>
                  <a:pt x="391131" y="290322"/>
                </a:lnTo>
                <a:lnTo>
                  <a:pt x="389620" y="295884"/>
                </a:lnTo>
                <a:lnTo>
                  <a:pt x="474900" y="295884"/>
                </a:lnTo>
                <a:lnTo>
                  <a:pt x="474900" y="291338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714504" y="2499098"/>
            <a:ext cx="135267" cy="48247"/>
          </a:xfrm>
          <a:custGeom>
            <a:avLst/>
            <a:gdLst/>
            <a:ahLst/>
            <a:cxnLst/>
            <a:rect l="l" t="t" r="r" b="b"/>
            <a:pathLst>
              <a:path w="135267" h="48247">
                <a:moveTo>
                  <a:pt x="135178" y="0"/>
                </a:moveTo>
                <a:lnTo>
                  <a:pt x="0" y="0"/>
                </a:lnTo>
                <a:lnTo>
                  <a:pt x="0" y="48183"/>
                </a:lnTo>
                <a:lnTo>
                  <a:pt x="134556" y="48247"/>
                </a:lnTo>
                <a:lnTo>
                  <a:pt x="135267" y="44970"/>
                </a:lnTo>
                <a:lnTo>
                  <a:pt x="135178" y="0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309699" y="2523137"/>
            <a:ext cx="135051" cy="0"/>
          </a:xfrm>
          <a:custGeom>
            <a:avLst/>
            <a:gdLst/>
            <a:ahLst/>
            <a:cxnLst/>
            <a:rect l="l" t="t" r="r" b="b"/>
            <a:pathLst>
              <a:path w="135051">
                <a:moveTo>
                  <a:pt x="0" y="0"/>
                </a:moveTo>
                <a:lnTo>
                  <a:pt x="135051" y="0"/>
                </a:lnTo>
              </a:path>
            </a:pathLst>
          </a:custGeom>
          <a:ln w="49098">
            <a:solidFill>
              <a:srgbClr val="BC2C8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448968" y="2162649"/>
            <a:ext cx="265531" cy="176843"/>
          </a:xfrm>
          <a:custGeom>
            <a:avLst/>
            <a:gdLst/>
            <a:ahLst/>
            <a:cxnLst/>
            <a:rect l="l" t="t" r="r" b="b"/>
            <a:pathLst>
              <a:path w="265531" h="176843">
                <a:moveTo>
                  <a:pt x="265216" y="71970"/>
                </a:moveTo>
                <a:lnTo>
                  <a:pt x="264120" y="58692"/>
                </a:lnTo>
                <a:lnTo>
                  <a:pt x="261564" y="45716"/>
                </a:lnTo>
                <a:lnTo>
                  <a:pt x="256865" y="33619"/>
                </a:lnTo>
                <a:lnTo>
                  <a:pt x="249345" y="22982"/>
                </a:lnTo>
                <a:lnTo>
                  <a:pt x="244043" y="18182"/>
                </a:lnTo>
                <a:lnTo>
                  <a:pt x="233430" y="11036"/>
                </a:lnTo>
                <a:lnTo>
                  <a:pt x="221975" y="6067"/>
                </a:lnTo>
                <a:lnTo>
                  <a:pt x="209869" y="2888"/>
                </a:lnTo>
                <a:lnTo>
                  <a:pt x="197304" y="1111"/>
                </a:lnTo>
                <a:lnTo>
                  <a:pt x="184473" y="350"/>
                </a:lnTo>
                <a:lnTo>
                  <a:pt x="171566" y="217"/>
                </a:lnTo>
                <a:lnTo>
                  <a:pt x="146964" y="300"/>
                </a:lnTo>
                <a:lnTo>
                  <a:pt x="134447" y="543"/>
                </a:lnTo>
                <a:lnTo>
                  <a:pt x="121846" y="420"/>
                </a:lnTo>
                <a:lnTo>
                  <a:pt x="109203" y="162"/>
                </a:lnTo>
                <a:lnTo>
                  <a:pt x="96558" y="0"/>
                </a:lnTo>
                <a:lnTo>
                  <a:pt x="83952" y="163"/>
                </a:lnTo>
                <a:lnTo>
                  <a:pt x="71428" y="884"/>
                </a:lnTo>
                <a:lnTo>
                  <a:pt x="59024" y="2392"/>
                </a:lnTo>
                <a:lnTo>
                  <a:pt x="46783" y="4919"/>
                </a:lnTo>
                <a:lnTo>
                  <a:pt x="34746" y="8695"/>
                </a:lnTo>
                <a:lnTo>
                  <a:pt x="21811" y="15756"/>
                </a:lnTo>
                <a:lnTo>
                  <a:pt x="12487" y="25163"/>
                </a:lnTo>
                <a:lnTo>
                  <a:pt x="5754" y="36583"/>
                </a:lnTo>
                <a:lnTo>
                  <a:pt x="1659" y="49280"/>
                </a:lnTo>
                <a:lnTo>
                  <a:pt x="248" y="62515"/>
                </a:lnTo>
                <a:lnTo>
                  <a:pt x="113" y="102860"/>
                </a:lnTo>
                <a:lnTo>
                  <a:pt x="0" y="176843"/>
                </a:lnTo>
                <a:lnTo>
                  <a:pt x="47142" y="176843"/>
                </a:lnTo>
                <a:lnTo>
                  <a:pt x="47104" y="113344"/>
                </a:lnTo>
                <a:lnTo>
                  <a:pt x="47234" y="100645"/>
                </a:lnTo>
                <a:lnTo>
                  <a:pt x="47396" y="90343"/>
                </a:lnTo>
                <a:lnTo>
                  <a:pt x="61099" y="90343"/>
                </a:lnTo>
                <a:lnTo>
                  <a:pt x="61251" y="115747"/>
                </a:lnTo>
                <a:lnTo>
                  <a:pt x="61392" y="153846"/>
                </a:lnTo>
                <a:lnTo>
                  <a:pt x="61442" y="176843"/>
                </a:lnTo>
                <a:lnTo>
                  <a:pt x="201117" y="176843"/>
                </a:lnTo>
                <a:lnTo>
                  <a:pt x="201258" y="113344"/>
                </a:lnTo>
                <a:lnTo>
                  <a:pt x="201358" y="89721"/>
                </a:lnTo>
                <a:lnTo>
                  <a:pt x="205651" y="89645"/>
                </a:lnTo>
                <a:lnTo>
                  <a:pt x="214134" y="89518"/>
                </a:lnTo>
                <a:lnTo>
                  <a:pt x="218427" y="89454"/>
                </a:lnTo>
                <a:lnTo>
                  <a:pt x="218389" y="176843"/>
                </a:lnTo>
                <a:lnTo>
                  <a:pt x="265506" y="176843"/>
                </a:lnTo>
                <a:lnTo>
                  <a:pt x="265531" y="84971"/>
                </a:lnTo>
                <a:lnTo>
                  <a:pt x="265216" y="71970"/>
                </a:lnTo>
                <a:close/>
              </a:path>
            </a:pathLst>
          </a:custGeom>
          <a:solidFill>
            <a:srgbClr val="C377B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504792" y="1975288"/>
            <a:ext cx="153873" cy="153873"/>
          </a:xfrm>
          <a:custGeom>
            <a:avLst/>
            <a:gdLst/>
            <a:ahLst/>
            <a:cxnLst/>
            <a:rect l="l" t="t" r="r" b="b"/>
            <a:pathLst>
              <a:path w="153873" h="153873">
                <a:moveTo>
                  <a:pt x="76936" y="153873"/>
                </a:moveTo>
                <a:lnTo>
                  <a:pt x="85251" y="153426"/>
                </a:lnTo>
                <a:lnTo>
                  <a:pt x="99260" y="150570"/>
                </a:lnTo>
                <a:lnTo>
                  <a:pt x="112225" y="145290"/>
                </a:lnTo>
                <a:lnTo>
                  <a:pt x="123892" y="137840"/>
                </a:lnTo>
                <a:lnTo>
                  <a:pt x="134008" y="128475"/>
                </a:lnTo>
                <a:lnTo>
                  <a:pt x="142318" y="117448"/>
                </a:lnTo>
                <a:lnTo>
                  <a:pt x="148568" y="105013"/>
                </a:lnTo>
                <a:lnTo>
                  <a:pt x="152504" y="91424"/>
                </a:lnTo>
                <a:lnTo>
                  <a:pt x="153873" y="76936"/>
                </a:lnTo>
                <a:lnTo>
                  <a:pt x="153426" y="68621"/>
                </a:lnTo>
                <a:lnTo>
                  <a:pt x="150570" y="54612"/>
                </a:lnTo>
                <a:lnTo>
                  <a:pt x="145290" y="41647"/>
                </a:lnTo>
                <a:lnTo>
                  <a:pt x="137840" y="29980"/>
                </a:lnTo>
                <a:lnTo>
                  <a:pt x="128475" y="19864"/>
                </a:lnTo>
                <a:lnTo>
                  <a:pt x="117448" y="11554"/>
                </a:lnTo>
                <a:lnTo>
                  <a:pt x="105013" y="5304"/>
                </a:lnTo>
                <a:lnTo>
                  <a:pt x="91424" y="1368"/>
                </a:lnTo>
                <a:lnTo>
                  <a:pt x="76936" y="0"/>
                </a:lnTo>
                <a:lnTo>
                  <a:pt x="68621" y="446"/>
                </a:lnTo>
                <a:lnTo>
                  <a:pt x="54612" y="3302"/>
                </a:lnTo>
                <a:lnTo>
                  <a:pt x="41647" y="8582"/>
                </a:lnTo>
                <a:lnTo>
                  <a:pt x="29980" y="16032"/>
                </a:lnTo>
                <a:lnTo>
                  <a:pt x="19864" y="25397"/>
                </a:lnTo>
                <a:lnTo>
                  <a:pt x="11554" y="36425"/>
                </a:lnTo>
                <a:lnTo>
                  <a:pt x="5304" y="48859"/>
                </a:lnTo>
                <a:lnTo>
                  <a:pt x="1368" y="62448"/>
                </a:lnTo>
                <a:lnTo>
                  <a:pt x="0" y="76936"/>
                </a:lnTo>
                <a:lnTo>
                  <a:pt x="446" y="85251"/>
                </a:lnTo>
                <a:lnTo>
                  <a:pt x="3302" y="99260"/>
                </a:lnTo>
                <a:lnTo>
                  <a:pt x="8582" y="112225"/>
                </a:lnTo>
                <a:lnTo>
                  <a:pt x="16032" y="123892"/>
                </a:lnTo>
                <a:lnTo>
                  <a:pt x="25397" y="134008"/>
                </a:lnTo>
                <a:lnTo>
                  <a:pt x="36425" y="142318"/>
                </a:lnTo>
                <a:lnTo>
                  <a:pt x="48859" y="148568"/>
                </a:lnTo>
                <a:lnTo>
                  <a:pt x="62448" y="152504"/>
                </a:lnTo>
                <a:lnTo>
                  <a:pt x="76936" y="153873"/>
                </a:lnTo>
                <a:close/>
              </a:path>
            </a:pathLst>
          </a:custGeom>
          <a:solidFill>
            <a:srgbClr val="C377B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309704" y="2251073"/>
            <a:ext cx="541680" cy="228574"/>
          </a:xfrm>
          <a:custGeom>
            <a:avLst/>
            <a:gdLst/>
            <a:ahLst/>
            <a:cxnLst/>
            <a:rect l="l" t="t" r="r" b="b"/>
            <a:pathLst>
              <a:path w="541680" h="228574">
                <a:moveTo>
                  <a:pt x="1533" y="52038"/>
                </a:moveTo>
                <a:lnTo>
                  <a:pt x="0" y="67195"/>
                </a:lnTo>
                <a:lnTo>
                  <a:pt x="203" y="91772"/>
                </a:lnTo>
                <a:lnTo>
                  <a:pt x="139" y="221945"/>
                </a:lnTo>
                <a:lnTo>
                  <a:pt x="520" y="225107"/>
                </a:lnTo>
                <a:lnTo>
                  <a:pt x="749" y="228574"/>
                </a:lnTo>
                <a:lnTo>
                  <a:pt x="541680" y="228574"/>
                </a:lnTo>
                <a:lnTo>
                  <a:pt x="541629" y="61290"/>
                </a:lnTo>
                <a:lnTo>
                  <a:pt x="538358" y="45063"/>
                </a:lnTo>
                <a:lnTo>
                  <a:pt x="532555" y="32557"/>
                </a:lnTo>
                <a:lnTo>
                  <a:pt x="524412" y="21669"/>
                </a:lnTo>
                <a:lnTo>
                  <a:pt x="514280" y="12691"/>
                </a:lnTo>
                <a:lnTo>
                  <a:pt x="502507" y="5916"/>
                </a:lnTo>
                <a:lnTo>
                  <a:pt x="489442" y="1635"/>
                </a:lnTo>
                <a:lnTo>
                  <a:pt x="475437" y="139"/>
                </a:lnTo>
                <a:lnTo>
                  <a:pt x="234293" y="288"/>
                </a:lnTo>
                <a:lnTo>
                  <a:pt x="147764" y="149"/>
                </a:lnTo>
                <a:lnTo>
                  <a:pt x="67195" y="0"/>
                </a:lnTo>
                <a:lnTo>
                  <a:pt x="59680" y="396"/>
                </a:lnTo>
                <a:lnTo>
                  <a:pt x="46495" y="3258"/>
                </a:lnTo>
                <a:lnTo>
                  <a:pt x="34086" y="8703"/>
                </a:lnTo>
                <a:lnTo>
                  <a:pt x="22918" y="16516"/>
                </a:lnTo>
                <a:lnTo>
                  <a:pt x="13459" y="26485"/>
                </a:lnTo>
                <a:lnTo>
                  <a:pt x="6175" y="38397"/>
                </a:lnTo>
                <a:lnTo>
                  <a:pt x="1533" y="52038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962659" y="2334364"/>
            <a:ext cx="190880" cy="149644"/>
          </a:xfrm>
          <a:custGeom>
            <a:avLst/>
            <a:gdLst/>
            <a:ahLst/>
            <a:cxnLst/>
            <a:rect l="l" t="t" r="r" b="b"/>
            <a:pathLst>
              <a:path w="190880" h="149644">
                <a:moveTo>
                  <a:pt x="190880" y="0"/>
                </a:moveTo>
                <a:lnTo>
                  <a:pt x="0" y="0"/>
                </a:lnTo>
                <a:lnTo>
                  <a:pt x="138925" y="48869"/>
                </a:lnTo>
                <a:lnTo>
                  <a:pt x="153225" y="48869"/>
                </a:lnTo>
                <a:lnTo>
                  <a:pt x="159016" y="54660"/>
                </a:lnTo>
                <a:lnTo>
                  <a:pt x="190880" y="0"/>
                </a:lnTo>
                <a:close/>
              </a:path>
              <a:path w="190880" h="149644">
                <a:moveTo>
                  <a:pt x="190880" y="149644"/>
                </a:moveTo>
                <a:lnTo>
                  <a:pt x="190880" y="0"/>
                </a:lnTo>
                <a:lnTo>
                  <a:pt x="159016" y="54660"/>
                </a:lnTo>
                <a:lnTo>
                  <a:pt x="159016" y="68948"/>
                </a:lnTo>
                <a:lnTo>
                  <a:pt x="153225" y="74739"/>
                </a:lnTo>
                <a:lnTo>
                  <a:pt x="138925" y="74739"/>
                </a:lnTo>
                <a:lnTo>
                  <a:pt x="133134" y="68948"/>
                </a:lnTo>
                <a:lnTo>
                  <a:pt x="133134" y="54660"/>
                </a:lnTo>
                <a:lnTo>
                  <a:pt x="138925" y="48869"/>
                </a:lnTo>
                <a:lnTo>
                  <a:pt x="0" y="0"/>
                </a:lnTo>
                <a:lnTo>
                  <a:pt x="0" y="149644"/>
                </a:lnTo>
                <a:lnTo>
                  <a:pt x="190880" y="149644"/>
                </a:lnTo>
                <a:close/>
              </a:path>
            </a:pathLst>
          </a:custGeom>
          <a:solidFill>
            <a:srgbClr val="BC2C8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962659" y="2523308"/>
            <a:ext cx="52895" cy="0"/>
          </a:xfrm>
          <a:custGeom>
            <a:avLst/>
            <a:gdLst/>
            <a:ahLst/>
            <a:cxnLst/>
            <a:rect l="l" t="t" r="r" b="b"/>
            <a:pathLst>
              <a:path w="52895">
                <a:moveTo>
                  <a:pt x="0" y="0"/>
                </a:moveTo>
                <a:lnTo>
                  <a:pt x="52895" y="0"/>
                </a:lnTo>
              </a:path>
            </a:pathLst>
          </a:custGeom>
          <a:ln w="49314">
            <a:solidFill>
              <a:srgbClr val="BC2C8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102587" y="2523308"/>
            <a:ext cx="52895" cy="0"/>
          </a:xfrm>
          <a:custGeom>
            <a:avLst/>
            <a:gdLst/>
            <a:ahLst/>
            <a:cxnLst/>
            <a:rect l="l" t="t" r="r" b="b"/>
            <a:pathLst>
              <a:path w="52895">
                <a:moveTo>
                  <a:pt x="0" y="0"/>
                </a:moveTo>
                <a:lnTo>
                  <a:pt x="52895" y="0"/>
                </a:lnTo>
              </a:path>
            </a:pathLst>
          </a:custGeom>
          <a:ln w="49314">
            <a:solidFill>
              <a:srgbClr val="BC2C8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962659" y="2299242"/>
            <a:ext cx="190880" cy="0"/>
          </a:xfrm>
          <a:custGeom>
            <a:avLst/>
            <a:gdLst/>
            <a:ahLst/>
            <a:cxnLst/>
            <a:rect l="l" t="t" r="r" b="b"/>
            <a:pathLst>
              <a:path w="190880">
                <a:moveTo>
                  <a:pt x="0" y="0"/>
                </a:moveTo>
                <a:lnTo>
                  <a:pt x="190880" y="0"/>
                </a:lnTo>
              </a:path>
            </a:pathLst>
          </a:custGeom>
          <a:ln w="56248">
            <a:solidFill>
              <a:srgbClr val="BC2C8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878841" y="1831229"/>
            <a:ext cx="151447" cy="159283"/>
          </a:xfrm>
          <a:custGeom>
            <a:avLst/>
            <a:gdLst/>
            <a:ahLst/>
            <a:cxnLst/>
            <a:rect l="l" t="t" r="r" b="b"/>
            <a:pathLst>
              <a:path w="151447" h="159283">
                <a:moveTo>
                  <a:pt x="69875" y="29159"/>
                </a:moveTo>
                <a:lnTo>
                  <a:pt x="67487" y="21221"/>
                </a:lnTo>
                <a:lnTo>
                  <a:pt x="65862" y="10490"/>
                </a:lnTo>
                <a:lnTo>
                  <a:pt x="68821" y="9626"/>
                </a:lnTo>
                <a:lnTo>
                  <a:pt x="70662" y="4927"/>
                </a:lnTo>
                <a:lnTo>
                  <a:pt x="68859" y="1244"/>
                </a:lnTo>
                <a:lnTo>
                  <a:pt x="66205" y="0"/>
                </a:lnTo>
                <a:lnTo>
                  <a:pt x="63207" y="292"/>
                </a:lnTo>
                <a:lnTo>
                  <a:pt x="60210" y="584"/>
                </a:lnTo>
                <a:lnTo>
                  <a:pt x="57073" y="4445"/>
                </a:lnTo>
                <a:lnTo>
                  <a:pt x="57023" y="8763"/>
                </a:lnTo>
                <a:lnTo>
                  <a:pt x="59499" y="10528"/>
                </a:lnTo>
                <a:lnTo>
                  <a:pt x="62572" y="10820"/>
                </a:lnTo>
                <a:lnTo>
                  <a:pt x="63017" y="21323"/>
                </a:lnTo>
                <a:lnTo>
                  <a:pt x="62255" y="29387"/>
                </a:lnTo>
                <a:lnTo>
                  <a:pt x="61150" y="35229"/>
                </a:lnTo>
                <a:lnTo>
                  <a:pt x="57416" y="35915"/>
                </a:lnTo>
                <a:lnTo>
                  <a:pt x="53886" y="37172"/>
                </a:lnTo>
                <a:lnTo>
                  <a:pt x="50495" y="38747"/>
                </a:lnTo>
                <a:lnTo>
                  <a:pt x="47752" y="35737"/>
                </a:lnTo>
                <a:lnTo>
                  <a:pt x="44653" y="31737"/>
                </a:lnTo>
                <a:lnTo>
                  <a:pt x="41363" y="26606"/>
                </a:lnTo>
                <a:lnTo>
                  <a:pt x="43992" y="22821"/>
                </a:lnTo>
                <a:lnTo>
                  <a:pt x="42037" y="20053"/>
                </a:lnTo>
                <a:lnTo>
                  <a:pt x="38315" y="19037"/>
                </a:lnTo>
                <a:lnTo>
                  <a:pt x="34239" y="21348"/>
                </a:lnTo>
                <a:lnTo>
                  <a:pt x="33223" y="25057"/>
                </a:lnTo>
                <a:lnTo>
                  <a:pt x="34544" y="28155"/>
                </a:lnTo>
                <a:lnTo>
                  <a:pt x="39128" y="27863"/>
                </a:lnTo>
                <a:lnTo>
                  <a:pt x="41795" y="33248"/>
                </a:lnTo>
                <a:lnTo>
                  <a:pt x="43599" y="37896"/>
                </a:lnTo>
                <a:lnTo>
                  <a:pt x="44767" y="41783"/>
                </a:lnTo>
                <a:lnTo>
                  <a:pt x="40360" y="44678"/>
                </a:lnTo>
                <a:lnTo>
                  <a:pt x="36550" y="48412"/>
                </a:lnTo>
                <a:lnTo>
                  <a:pt x="33375" y="52717"/>
                </a:lnTo>
                <a:lnTo>
                  <a:pt x="27686" y="51473"/>
                </a:lnTo>
                <a:lnTo>
                  <a:pt x="20320" y="49136"/>
                </a:lnTo>
                <a:lnTo>
                  <a:pt x="11391" y="45046"/>
                </a:lnTo>
                <a:lnTo>
                  <a:pt x="12293" y="42100"/>
                </a:lnTo>
                <a:lnTo>
                  <a:pt x="11582" y="39141"/>
                </a:lnTo>
                <a:lnTo>
                  <a:pt x="8788" y="37680"/>
                </a:lnTo>
                <a:lnTo>
                  <a:pt x="5283" y="37477"/>
                </a:lnTo>
                <a:lnTo>
                  <a:pt x="2806" y="39001"/>
                </a:lnTo>
                <a:lnTo>
                  <a:pt x="1409" y="41668"/>
                </a:lnTo>
                <a:lnTo>
                  <a:pt x="0" y="44348"/>
                </a:lnTo>
                <a:lnTo>
                  <a:pt x="152" y="47256"/>
                </a:lnTo>
                <a:lnTo>
                  <a:pt x="2311" y="50025"/>
                </a:lnTo>
                <a:lnTo>
                  <a:pt x="5092" y="51485"/>
                </a:lnTo>
                <a:lnTo>
                  <a:pt x="7937" y="50393"/>
                </a:lnTo>
                <a:lnTo>
                  <a:pt x="9855" y="47980"/>
                </a:lnTo>
                <a:lnTo>
                  <a:pt x="18034" y="52857"/>
                </a:lnTo>
                <a:lnTo>
                  <a:pt x="24053" y="57467"/>
                </a:lnTo>
                <a:lnTo>
                  <a:pt x="28270" y="61366"/>
                </a:lnTo>
                <a:lnTo>
                  <a:pt x="27076" y="64147"/>
                </a:lnTo>
                <a:lnTo>
                  <a:pt x="26123" y="67081"/>
                </a:lnTo>
                <a:lnTo>
                  <a:pt x="25488" y="70154"/>
                </a:lnTo>
                <a:lnTo>
                  <a:pt x="24777" y="74663"/>
                </a:lnTo>
                <a:lnTo>
                  <a:pt x="24663" y="76898"/>
                </a:lnTo>
                <a:lnTo>
                  <a:pt x="20701" y="77736"/>
                </a:lnTo>
                <a:lnTo>
                  <a:pt x="15760" y="78384"/>
                </a:lnTo>
                <a:lnTo>
                  <a:pt x="9766" y="78625"/>
                </a:lnTo>
                <a:lnTo>
                  <a:pt x="7823" y="74460"/>
                </a:lnTo>
                <a:lnTo>
                  <a:pt x="4889" y="74549"/>
                </a:lnTo>
                <a:lnTo>
                  <a:pt x="1689" y="77457"/>
                </a:lnTo>
                <a:lnTo>
                  <a:pt x="1625" y="82130"/>
                </a:lnTo>
                <a:lnTo>
                  <a:pt x="4330" y="84886"/>
                </a:lnTo>
                <a:lnTo>
                  <a:pt x="7670" y="85305"/>
                </a:lnTo>
                <a:lnTo>
                  <a:pt x="9728" y="81203"/>
                </a:lnTo>
                <a:lnTo>
                  <a:pt x="15824" y="81610"/>
                </a:lnTo>
                <a:lnTo>
                  <a:pt x="20828" y="82410"/>
                </a:lnTo>
                <a:lnTo>
                  <a:pt x="24803" y="83375"/>
                </a:lnTo>
                <a:lnTo>
                  <a:pt x="25095" y="86042"/>
                </a:lnTo>
                <a:lnTo>
                  <a:pt x="25628" y="88760"/>
                </a:lnTo>
                <a:lnTo>
                  <a:pt x="26898" y="93776"/>
                </a:lnTo>
                <a:lnTo>
                  <a:pt x="27990" y="96405"/>
                </a:lnTo>
                <a:lnTo>
                  <a:pt x="30124" y="100876"/>
                </a:lnTo>
                <a:lnTo>
                  <a:pt x="31394" y="102920"/>
                </a:lnTo>
                <a:lnTo>
                  <a:pt x="28244" y="106108"/>
                </a:lnTo>
                <a:lnTo>
                  <a:pt x="24282" y="109626"/>
                </a:lnTo>
                <a:lnTo>
                  <a:pt x="19494" y="113347"/>
                </a:lnTo>
                <a:lnTo>
                  <a:pt x="17297" y="111201"/>
                </a:lnTo>
                <a:lnTo>
                  <a:pt x="14363" y="110477"/>
                </a:lnTo>
                <a:lnTo>
                  <a:pt x="11798" y="112255"/>
                </a:lnTo>
                <a:lnTo>
                  <a:pt x="10007" y="115252"/>
                </a:lnTo>
                <a:lnTo>
                  <a:pt x="10223" y="118135"/>
                </a:lnTo>
                <a:lnTo>
                  <a:pt x="13652" y="123075"/>
                </a:lnTo>
                <a:lnTo>
                  <a:pt x="16281" y="124282"/>
                </a:lnTo>
                <a:lnTo>
                  <a:pt x="19113" y="123863"/>
                </a:lnTo>
                <a:lnTo>
                  <a:pt x="22288" y="121856"/>
                </a:lnTo>
                <a:lnTo>
                  <a:pt x="22618" y="118846"/>
                </a:lnTo>
                <a:lnTo>
                  <a:pt x="21374" y="116052"/>
                </a:lnTo>
                <a:lnTo>
                  <a:pt x="26581" y="112826"/>
                </a:lnTo>
                <a:lnTo>
                  <a:pt x="31305" y="110324"/>
                </a:lnTo>
                <a:lnTo>
                  <a:pt x="35433" y="108470"/>
                </a:lnTo>
                <a:lnTo>
                  <a:pt x="35725" y="108610"/>
                </a:lnTo>
                <a:lnTo>
                  <a:pt x="39344" y="112763"/>
                </a:lnTo>
                <a:lnTo>
                  <a:pt x="43738" y="116217"/>
                </a:lnTo>
                <a:lnTo>
                  <a:pt x="48768" y="118833"/>
                </a:lnTo>
                <a:lnTo>
                  <a:pt x="47472" y="122707"/>
                </a:lnTo>
                <a:lnTo>
                  <a:pt x="45351" y="127596"/>
                </a:lnTo>
                <a:lnTo>
                  <a:pt x="42151" y="133261"/>
                </a:lnTo>
                <a:lnTo>
                  <a:pt x="37858" y="132753"/>
                </a:lnTo>
                <a:lnTo>
                  <a:pt x="36423" y="135610"/>
                </a:lnTo>
                <a:lnTo>
                  <a:pt x="37223" y="139141"/>
                </a:lnTo>
                <a:lnTo>
                  <a:pt x="40932" y="141503"/>
                </a:lnTo>
                <a:lnTo>
                  <a:pt x="44462" y="140703"/>
                </a:lnTo>
                <a:lnTo>
                  <a:pt x="45821" y="136105"/>
                </a:lnTo>
                <a:lnTo>
                  <a:pt x="44183" y="134556"/>
                </a:lnTo>
                <a:lnTo>
                  <a:pt x="48437" y="128651"/>
                </a:lnTo>
                <a:lnTo>
                  <a:pt x="52311" y="124472"/>
                </a:lnTo>
                <a:lnTo>
                  <a:pt x="55486" y="121627"/>
                </a:lnTo>
                <a:lnTo>
                  <a:pt x="58597" y="122783"/>
                </a:lnTo>
                <a:lnTo>
                  <a:pt x="61798" y="123444"/>
                </a:lnTo>
                <a:lnTo>
                  <a:pt x="64846" y="123596"/>
                </a:lnTo>
                <a:lnTo>
                  <a:pt x="66384" y="134000"/>
                </a:lnTo>
                <a:lnTo>
                  <a:pt x="66605" y="148731"/>
                </a:lnTo>
                <a:lnTo>
                  <a:pt x="66586" y="149161"/>
                </a:lnTo>
                <a:lnTo>
                  <a:pt x="63715" y="149415"/>
                </a:lnTo>
                <a:lnTo>
                  <a:pt x="61163" y="153390"/>
                </a:lnTo>
                <a:lnTo>
                  <a:pt x="62153" y="157099"/>
                </a:lnTo>
                <a:lnTo>
                  <a:pt x="64350" y="158711"/>
                </a:lnTo>
                <a:lnTo>
                  <a:pt x="67157" y="159004"/>
                </a:lnTo>
                <a:lnTo>
                  <a:pt x="69964" y="159283"/>
                </a:lnTo>
                <a:lnTo>
                  <a:pt x="73533" y="156324"/>
                </a:lnTo>
                <a:lnTo>
                  <a:pt x="74371" y="152374"/>
                </a:lnTo>
                <a:lnTo>
                  <a:pt x="72440" y="150291"/>
                </a:lnTo>
                <a:lnTo>
                  <a:pt x="69672" y="149479"/>
                </a:lnTo>
                <a:lnTo>
                  <a:pt x="72970" y="134473"/>
                </a:lnTo>
                <a:lnTo>
                  <a:pt x="76707" y="124383"/>
                </a:lnTo>
                <a:lnTo>
                  <a:pt x="77228" y="123291"/>
                </a:lnTo>
                <a:lnTo>
                  <a:pt x="80492" y="122707"/>
                </a:lnTo>
                <a:lnTo>
                  <a:pt x="83667" y="121805"/>
                </a:lnTo>
                <a:lnTo>
                  <a:pt x="86690" y="120535"/>
                </a:lnTo>
                <a:lnTo>
                  <a:pt x="90627" y="122440"/>
                </a:lnTo>
                <a:lnTo>
                  <a:pt x="97459" y="126682"/>
                </a:lnTo>
                <a:lnTo>
                  <a:pt x="105841" y="135293"/>
                </a:lnTo>
                <a:lnTo>
                  <a:pt x="104089" y="139420"/>
                </a:lnTo>
                <a:lnTo>
                  <a:pt x="108077" y="142328"/>
                </a:lnTo>
                <a:lnTo>
                  <a:pt x="111988" y="140423"/>
                </a:lnTo>
                <a:lnTo>
                  <a:pt x="114401" y="136804"/>
                </a:lnTo>
                <a:lnTo>
                  <a:pt x="113626" y="134251"/>
                </a:lnTo>
                <a:lnTo>
                  <a:pt x="109740" y="132448"/>
                </a:lnTo>
                <a:lnTo>
                  <a:pt x="107721" y="133629"/>
                </a:lnTo>
                <a:lnTo>
                  <a:pt x="101384" y="125539"/>
                </a:lnTo>
                <a:lnTo>
                  <a:pt x="98082" y="119049"/>
                </a:lnTo>
                <a:lnTo>
                  <a:pt x="96418" y="114719"/>
                </a:lnTo>
                <a:lnTo>
                  <a:pt x="100393" y="111696"/>
                </a:lnTo>
                <a:lnTo>
                  <a:pt x="103924" y="108102"/>
                </a:lnTo>
                <a:lnTo>
                  <a:pt x="106718" y="103860"/>
                </a:lnTo>
                <a:lnTo>
                  <a:pt x="116685" y="105112"/>
                </a:lnTo>
                <a:lnTo>
                  <a:pt x="129805" y="108256"/>
                </a:lnTo>
                <a:lnTo>
                  <a:pt x="138214" y="110985"/>
                </a:lnTo>
                <a:lnTo>
                  <a:pt x="137490" y="114490"/>
                </a:lnTo>
                <a:lnTo>
                  <a:pt x="138620" y="117830"/>
                </a:lnTo>
                <a:lnTo>
                  <a:pt x="141287" y="118948"/>
                </a:lnTo>
                <a:lnTo>
                  <a:pt x="143421" y="119240"/>
                </a:lnTo>
                <a:lnTo>
                  <a:pt x="146050" y="119113"/>
                </a:lnTo>
                <a:lnTo>
                  <a:pt x="148767" y="117094"/>
                </a:lnTo>
                <a:lnTo>
                  <a:pt x="150101" y="113855"/>
                </a:lnTo>
                <a:lnTo>
                  <a:pt x="151447" y="110629"/>
                </a:lnTo>
                <a:lnTo>
                  <a:pt x="150977" y="107276"/>
                </a:lnTo>
                <a:lnTo>
                  <a:pt x="149212" y="105321"/>
                </a:lnTo>
                <a:lnTo>
                  <a:pt x="147497" y="104013"/>
                </a:lnTo>
                <a:lnTo>
                  <a:pt x="144830" y="102895"/>
                </a:lnTo>
                <a:lnTo>
                  <a:pt x="141668" y="104457"/>
                </a:lnTo>
                <a:lnTo>
                  <a:pt x="139687" y="107442"/>
                </a:lnTo>
                <a:lnTo>
                  <a:pt x="126166" y="100111"/>
                </a:lnTo>
                <a:lnTo>
                  <a:pt x="116377" y="93386"/>
                </a:lnTo>
                <a:lnTo>
                  <a:pt x="112623" y="90284"/>
                </a:lnTo>
                <a:lnTo>
                  <a:pt x="113233" y="88328"/>
                </a:lnTo>
                <a:lnTo>
                  <a:pt x="114109" y="84137"/>
                </a:lnTo>
                <a:lnTo>
                  <a:pt x="114160" y="79997"/>
                </a:lnTo>
                <a:lnTo>
                  <a:pt x="113855" y="75933"/>
                </a:lnTo>
                <a:lnTo>
                  <a:pt x="117932" y="73571"/>
                </a:lnTo>
                <a:lnTo>
                  <a:pt x="124129" y="70789"/>
                </a:lnTo>
                <a:lnTo>
                  <a:pt x="132803" y="68389"/>
                </a:lnTo>
                <a:lnTo>
                  <a:pt x="135648" y="71996"/>
                </a:lnTo>
                <a:lnTo>
                  <a:pt x="138480" y="71247"/>
                </a:lnTo>
                <a:lnTo>
                  <a:pt x="140931" y="67691"/>
                </a:lnTo>
                <a:lnTo>
                  <a:pt x="139928" y="63119"/>
                </a:lnTo>
                <a:lnTo>
                  <a:pt x="136677" y="61061"/>
                </a:lnTo>
                <a:lnTo>
                  <a:pt x="133324" y="61417"/>
                </a:lnTo>
                <a:lnTo>
                  <a:pt x="132257" y="65874"/>
                </a:lnTo>
                <a:lnTo>
                  <a:pt x="123672" y="67271"/>
                </a:lnTo>
                <a:lnTo>
                  <a:pt x="117068" y="67373"/>
                </a:lnTo>
                <a:lnTo>
                  <a:pt x="112382" y="66979"/>
                </a:lnTo>
                <a:lnTo>
                  <a:pt x="111467" y="63842"/>
                </a:lnTo>
                <a:lnTo>
                  <a:pt x="109664" y="59613"/>
                </a:lnTo>
                <a:lnTo>
                  <a:pt x="107276" y="55524"/>
                </a:lnTo>
                <a:lnTo>
                  <a:pt x="106413" y="54140"/>
                </a:lnTo>
                <a:lnTo>
                  <a:pt x="109359" y="49263"/>
                </a:lnTo>
                <a:lnTo>
                  <a:pt x="113804" y="43230"/>
                </a:lnTo>
                <a:lnTo>
                  <a:pt x="120154" y="36385"/>
                </a:lnTo>
                <a:lnTo>
                  <a:pt x="122669" y="38163"/>
                </a:lnTo>
                <a:lnTo>
                  <a:pt x="125704" y="38417"/>
                </a:lnTo>
                <a:lnTo>
                  <a:pt x="128308" y="35687"/>
                </a:lnTo>
                <a:lnTo>
                  <a:pt x="129260" y="32969"/>
                </a:lnTo>
                <a:lnTo>
                  <a:pt x="128587" y="30137"/>
                </a:lnTo>
                <a:lnTo>
                  <a:pt x="124383" y="25793"/>
                </a:lnTo>
                <a:lnTo>
                  <a:pt x="121577" y="25019"/>
                </a:lnTo>
                <a:lnTo>
                  <a:pt x="118821" y="25895"/>
                </a:lnTo>
                <a:lnTo>
                  <a:pt x="116001" y="28397"/>
                </a:lnTo>
                <a:lnTo>
                  <a:pt x="116166" y="31432"/>
                </a:lnTo>
                <a:lnTo>
                  <a:pt x="117856" y="34023"/>
                </a:lnTo>
                <a:lnTo>
                  <a:pt x="111112" y="39865"/>
                </a:lnTo>
                <a:lnTo>
                  <a:pt x="105130" y="44056"/>
                </a:lnTo>
                <a:lnTo>
                  <a:pt x="100266" y="46837"/>
                </a:lnTo>
                <a:lnTo>
                  <a:pt x="97015" y="43967"/>
                </a:lnTo>
                <a:lnTo>
                  <a:pt x="94259" y="42037"/>
                </a:lnTo>
                <a:lnTo>
                  <a:pt x="95262" y="37833"/>
                </a:lnTo>
                <a:lnTo>
                  <a:pt x="97078" y="32486"/>
                </a:lnTo>
                <a:lnTo>
                  <a:pt x="99936" y="26250"/>
                </a:lnTo>
                <a:lnTo>
                  <a:pt x="104533" y="26390"/>
                </a:lnTo>
                <a:lnTo>
                  <a:pt x="105778" y="23749"/>
                </a:lnTo>
                <a:lnTo>
                  <a:pt x="104635" y="19570"/>
                </a:lnTo>
                <a:lnTo>
                  <a:pt x="100495" y="17399"/>
                </a:lnTo>
                <a:lnTo>
                  <a:pt x="96812" y="18567"/>
                </a:lnTo>
                <a:lnTo>
                  <a:pt x="94932" y="21361"/>
                </a:lnTo>
                <a:lnTo>
                  <a:pt x="97663" y="25057"/>
                </a:lnTo>
                <a:lnTo>
                  <a:pt x="94195" y="30873"/>
                </a:lnTo>
                <a:lnTo>
                  <a:pt x="90868" y="35369"/>
                </a:lnTo>
                <a:lnTo>
                  <a:pt x="87998" y="38582"/>
                </a:lnTo>
                <a:lnTo>
                  <a:pt x="83718" y="36791"/>
                </a:lnTo>
                <a:lnTo>
                  <a:pt x="81153" y="35928"/>
                </a:lnTo>
                <a:lnTo>
                  <a:pt x="78435" y="35356"/>
                </a:lnTo>
                <a:lnTo>
                  <a:pt x="74231" y="34836"/>
                </a:lnTo>
                <a:lnTo>
                  <a:pt x="72136" y="34696"/>
                </a:lnTo>
                <a:lnTo>
                  <a:pt x="69875" y="29159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160194" y="1876778"/>
            <a:ext cx="90957" cy="95313"/>
          </a:xfrm>
          <a:custGeom>
            <a:avLst/>
            <a:gdLst/>
            <a:ahLst/>
            <a:cxnLst/>
            <a:rect l="l" t="t" r="r" b="b"/>
            <a:pathLst>
              <a:path w="90957" h="95313">
                <a:moveTo>
                  <a:pt x="70827" y="56857"/>
                </a:moveTo>
                <a:lnTo>
                  <a:pt x="67640" y="54038"/>
                </a:lnTo>
                <a:lnTo>
                  <a:pt x="68529" y="50342"/>
                </a:lnTo>
                <a:lnTo>
                  <a:pt x="68376" y="45415"/>
                </a:lnTo>
                <a:lnTo>
                  <a:pt x="70827" y="44005"/>
                </a:lnTo>
                <a:lnTo>
                  <a:pt x="74548" y="42329"/>
                </a:lnTo>
                <a:lnTo>
                  <a:pt x="79755" y="40894"/>
                </a:lnTo>
                <a:lnTo>
                  <a:pt x="82600" y="42811"/>
                </a:lnTo>
                <a:lnTo>
                  <a:pt x="84340" y="39090"/>
                </a:lnTo>
                <a:lnTo>
                  <a:pt x="82080" y="36487"/>
                </a:lnTo>
                <a:lnTo>
                  <a:pt x="79387" y="37947"/>
                </a:lnTo>
                <a:lnTo>
                  <a:pt x="79425" y="39382"/>
                </a:lnTo>
                <a:lnTo>
                  <a:pt x="74269" y="40220"/>
                </a:lnTo>
                <a:lnTo>
                  <a:pt x="70307" y="40284"/>
                </a:lnTo>
                <a:lnTo>
                  <a:pt x="67500" y="40043"/>
                </a:lnTo>
                <a:lnTo>
                  <a:pt x="66573" y="37249"/>
                </a:lnTo>
                <a:lnTo>
                  <a:pt x="65176" y="34366"/>
                </a:lnTo>
                <a:lnTo>
                  <a:pt x="63906" y="32334"/>
                </a:lnTo>
                <a:lnTo>
                  <a:pt x="65671" y="29400"/>
                </a:lnTo>
                <a:lnTo>
                  <a:pt x="68338" y="25781"/>
                </a:lnTo>
                <a:lnTo>
                  <a:pt x="72161" y="21678"/>
                </a:lnTo>
                <a:lnTo>
                  <a:pt x="75501" y="22898"/>
                </a:lnTo>
                <a:lnTo>
                  <a:pt x="77635" y="19608"/>
                </a:lnTo>
                <a:lnTo>
                  <a:pt x="75958" y="16611"/>
                </a:lnTo>
                <a:lnTo>
                  <a:pt x="73024" y="14846"/>
                </a:lnTo>
                <a:lnTo>
                  <a:pt x="69659" y="16865"/>
                </a:lnTo>
                <a:lnTo>
                  <a:pt x="70777" y="20243"/>
                </a:lnTo>
                <a:lnTo>
                  <a:pt x="66738" y="23761"/>
                </a:lnTo>
                <a:lnTo>
                  <a:pt x="63131" y="26276"/>
                </a:lnTo>
                <a:lnTo>
                  <a:pt x="60223" y="27940"/>
                </a:lnTo>
                <a:lnTo>
                  <a:pt x="57175" y="25450"/>
                </a:lnTo>
                <a:lnTo>
                  <a:pt x="57213" y="22542"/>
                </a:lnTo>
                <a:lnTo>
                  <a:pt x="58305" y="19329"/>
                </a:lnTo>
                <a:lnTo>
                  <a:pt x="60020" y="15582"/>
                </a:lnTo>
                <a:lnTo>
                  <a:pt x="62776" y="15671"/>
                </a:lnTo>
                <a:lnTo>
                  <a:pt x="63550" y="12725"/>
                </a:lnTo>
                <a:lnTo>
                  <a:pt x="60350" y="10274"/>
                </a:lnTo>
                <a:lnTo>
                  <a:pt x="57696" y="11341"/>
                </a:lnTo>
                <a:lnTo>
                  <a:pt x="57518" y="13970"/>
                </a:lnTo>
                <a:lnTo>
                  <a:pt x="58648" y="14859"/>
                </a:lnTo>
                <a:lnTo>
                  <a:pt x="56565" y="18351"/>
                </a:lnTo>
                <a:lnTo>
                  <a:pt x="54571" y="21056"/>
                </a:lnTo>
                <a:lnTo>
                  <a:pt x="51777" y="22517"/>
                </a:lnTo>
                <a:lnTo>
                  <a:pt x="48742" y="21386"/>
                </a:lnTo>
                <a:lnTo>
                  <a:pt x="45846" y="20789"/>
                </a:lnTo>
                <a:lnTo>
                  <a:pt x="43319" y="20662"/>
                </a:lnTo>
                <a:lnTo>
                  <a:pt x="41960" y="17322"/>
                </a:lnTo>
                <a:lnTo>
                  <a:pt x="40525" y="12560"/>
                </a:lnTo>
                <a:lnTo>
                  <a:pt x="39547" y="6121"/>
                </a:lnTo>
                <a:lnTo>
                  <a:pt x="42583" y="4279"/>
                </a:lnTo>
                <a:lnTo>
                  <a:pt x="42075" y="1701"/>
                </a:lnTo>
                <a:lnTo>
                  <a:pt x="37960" y="0"/>
                </a:lnTo>
                <a:lnTo>
                  <a:pt x="34734" y="1206"/>
                </a:lnTo>
                <a:lnTo>
                  <a:pt x="34239" y="5080"/>
                </a:lnTo>
                <a:lnTo>
                  <a:pt x="37566" y="6311"/>
                </a:lnTo>
                <a:lnTo>
                  <a:pt x="37845" y="12623"/>
                </a:lnTo>
                <a:lnTo>
                  <a:pt x="37388" y="17462"/>
                </a:lnTo>
                <a:lnTo>
                  <a:pt x="36728" y="20967"/>
                </a:lnTo>
                <a:lnTo>
                  <a:pt x="32359" y="22136"/>
                </a:lnTo>
                <a:lnTo>
                  <a:pt x="28676" y="21272"/>
                </a:lnTo>
                <a:lnTo>
                  <a:pt x="26822" y="18884"/>
                </a:lnTo>
                <a:lnTo>
                  <a:pt x="24853" y="15786"/>
                </a:lnTo>
                <a:lnTo>
                  <a:pt x="25844" y="12509"/>
                </a:lnTo>
                <a:lnTo>
                  <a:pt x="22999" y="11252"/>
                </a:lnTo>
                <a:lnTo>
                  <a:pt x="19875" y="13817"/>
                </a:lnTo>
                <a:lnTo>
                  <a:pt x="20739" y="16725"/>
                </a:lnTo>
                <a:lnTo>
                  <a:pt x="23494" y="16560"/>
                </a:lnTo>
                <a:lnTo>
                  <a:pt x="25095" y="19786"/>
                </a:lnTo>
                <a:lnTo>
                  <a:pt x="26187" y="22580"/>
                </a:lnTo>
                <a:lnTo>
                  <a:pt x="26885" y="24904"/>
                </a:lnTo>
                <a:lnTo>
                  <a:pt x="24244" y="26644"/>
                </a:lnTo>
                <a:lnTo>
                  <a:pt x="21945" y="28892"/>
                </a:lnTo>
                <a:lnTo>
                  <a:pt x="20040" y="31470"/>
                </a:lnTo>
                <a:lnTo>
                  <a:pt x="16624" y="30734"/>
                </a:lnTo>
                <a:lnTo>
                  <a:pt x="12204" y="29324"/>
                </a:lnTo>
                <a:lnTo>
                  <a:pt x="6845" y="26873"/>
                </a:lnTo>
                <a:lnTo>
                  <a:pt x="6946" y="23317"/>
                </a:lnTo>
                <a:lnTo>
                  <a:pt x="3174" y="22326"/>
                </a:lnTo>
                <a:lnTo>
                  <a:pt x="0" y="26441"/>
                </a:lnTo>
                <a:lnTo>
                  <a:pt x="914" y="29286"/>
                </a:lnTo>
                <a:lnTo>
                  <a:pt x="4762" y="30086"/>
                </a:lnTo>
                <a:lnTo>
                  <a:pt x="5918" y="28638"/>
                </a:lnTo>
                <a:lnTo>
                  <a:pt x="10820" y="31559"/>
                </a:lnTo>
                <a:lnTo>
                  <a:pt x="14439" y="34328"/>
                </a:lnTo>
                <a:lnTo>
                  <a:pt x="16979" y="36677"/>
                </a:lnTo>
                <a:lnTo>
                  <a:pt x="15684" y="40106"/>
                </a:lnTo>
                <a:lnTo>
                  <a:pt x="15011" y="43307"/>
                </a:lnTo>
                <a:lnTo>
                  <a:pt x="14871" y="45986"/>
                </a:lnTo>
                <a:lnTo>
                  <a:pt x="12484" y="46494"/>
                </a:lnTo>
                <a:lnTo>
                  <a:pt x="9499" y="46888"/>
                </a:lnTo>
                <a:lnTo>
                  <a:pt x="5867" y="47040"/>
                </a:lnTo>
                <a:lnTo>
                  <a:pt x="3225" y="44513"/>
                </a:lnTo>
                <a:lnTo>
                  <a:pt x="1003" y="47739"/>
                </a:lnTo>
                <a:lnTo>
                  <a:pt x="1650" y="50330"/>
                </a:lnTo>
                <a:lnTo>
                  <a:pt x="4597" y="51041"/>
                </a:lnTo>
                <a:lnTo>
                  <a:pt x="5841" y="48577"/>
                </a:lnTo>
                <a:lnTo>
                  <a:pt x="9537" y="48831"/>
                </a:lnTo>
                <a:lnTo>
                  <a:pt x="12585" y="49326"/>
                </a:lnTo>
                <a:lnTo>
                  <a:pt x="15265" y="52463"/>
                </a:lnTo>
                <a:lnTo>
                  <a:pt x="15963" y="55079"/>
                </a:lnTo>
                <a:lnTo>
                  <a:pt x="17005" y="58039"/>
                </a:lnTo>
                <a:lnTo>
                  <a:pt x="18541" y="61036"/>
                </a:lnTo>
                <a:lnTo>
                  <a:pt x="14579" y="65646"/>
                </a:lnTo>
                <a:lnTo>
                  <a:pt x="11709" y="67894"/>
                </a:lnTo>
                <a:lnTo>
                  <a:pt x="8623" y="66154"/>
                </a:lnTo>
                <a:lnTo>
                  <a:pt x="6007" y="69037"/>
                </a:lnTo>
                <a:lnTo>
                  <a:pt x="7162" y="72250"/>
                </a:lnTo>
                <a:lnTo>
                  <a:pt x="9766" y="74447"/>
                </a:lnTo>
                <a:lnTo>
                  <a:pt x="13373" y="72999"/>
                </a:lnTo>
                <a:lnTo>
                  <a:pt x="12839" y="69507"/>
                </a:lnTo>
                <a:lnTo>
                  <a:pt x="15976" y="67576"/>
                </a:lnTo>
                <a:lnTo>
                  <a:pt x="18808" y="66065"/>
                </a:lnTo>
                <a:lnTo>
                  <a:pt x="21374" y="65049"/>
                </a:lnTo>
                <a:lnTo>
                  <a:pt x="23647" y="67551"/>
                </a:lnTo>
                <a:lnTo>
                  <a:pt x="26276" y="69621"/>
                </a:lnTo>
                <a:lnTo>
                  <a:pt x="29286" y="71183"/>
                </a:lnTo>
                <a:lnTo>
                  <a:pt x="28511" y="73533"/>
                </a:lnTo>
                <a:lnTo>
                  <a:pt x="27216" y="76504"/>
                </a:lnTo>
                <a:lnTo>
                  <a:pt x="25260" y="79946"/>
                </a:lnTo>
                <a:lnTo>
                  <a:pt x="22720" y="79565"/>
                </a:lnTo>
                <a:lnTo>
                  <a:pt x="21767" y="82245"/>
                </a:lnTo>
                <a:lnTo>
                  <a:pt x="24612" y="84823"/>
                </a:lnTo>
                <a:lnTo>
                  <a:pt x="27152" y="83997"/>
                </a:lnTo>
                <a:lnTo>
                  <a:pt x="26530" y="80632"/>
                </a:lnTo>
                <a:lnTo>
                  <a:pt x="29082" y="77076"/>
                </a:lnTo>
                <a:lnTo>
                  <a:pt x="33312" y="72859"/>
                </a:lnTo>
                <a:lnTo>
                  <a:pt x="36194" y="73761"/>
                </a:lnTo>
                <a:lnTo>
                  <a:pt x="38938" y="74053"/>
                </a:lnTo>
                <a:lnTo>
                  <a:pt x="39700" y="77393"/>
                </a:lnTo>
                <a:lnTo>
                  <a:pt x="40309" y="82499"/>
                </a:lnTo>
                <a:lnTo>
                  <a:pt x="39992" y="89395"/>
                </a:lnTo>
                <a:lnTo>
                  <a:pt x="36868" y="90538"/>
                </a:lnTo>
                <a:lnTo>
                  <a:pt x="37325" y="94183"/>
                </a:lnTo>
                <a:lnTo>
                  <a:pt x="40322" y="95313"/>
                </a:lnTo>
                <a:lnTo>
                  <a:pt x="43497" y="94792"/>
                </a:lnTo>
                <a:lnTo>
                  <a:pt x="44665" y="91325"/>
                </a:lnTo>
                <a:lnTo>
                  <a:pt x="41833" y="89585"/>
                </a:lnTo>
                <a:lnTo>
                  <a:pt x="43014" y="82016"/>
                </a:lnTo>
                <a:lnTo>
                  <a:pt x="44869" y="76936"/>
                </a:lnTo>
                <a:lnTo>
                  <a:pt x="46380" y="73863"/>
                </a:lnTo>
                <a:lnTo>
                  <a:pt x="50253" y="72974"/>
                </a:lnTo>
                <a:lnTo>
                  <a:pt x="54432" y="73355"/>
                </a:lnTo>
                <a:lnTo>
                  <a:pt x="58521" y="75907"/>
                </a:lnTo>
                <a:lnTo>
                  <a:pt x="63563" y="81064"/>
                </a:lnTo>
                <a:lnTo>
                  <a:pt x="63245" y="84404"/>
                </a:lnTo>
                <a:lnTo>
                  <a:pt x="66217" y="85051"/>
                </a:lnTo>
                <a:lnTo>
                  <a:pt x="68706" y="81978"/>
                </a:lnTo>
                <a:lnTo>
                  <a:pt x="67297" y="79362"/>
                </a:lnTo>
                <a:lnTo>
                  <a:pt x="64693" y="80073"/>
                </a:lnTo>
                <a:lnTo>
                  <a:pt x="60883" y="75209"/>
                </a:lnTo>
                <a:lnTo>
                  <a:pt x="58902" y="71310"/>
                </a:lnTo>
                <a:lnTo>
                  <a:pt x="57899" y="68719"/>
                </a:lnTo>
                <a:lnTo>
                  <a:pt x="62407" y="64744"/>
                </a:lnTo>
                <a:lnTo>
                  <a:pt x="64084" y="62191"/>
                </a:lnTo>
                <a:lnTo>
                  <a:pt x="68338" y="62458"/>
                </a:lnTo>
                <a:lnTo>
                  <a:pt x="74701" y="63525"/>
                </a:lnTo>
                <a:lnTo>
                  <a:pt x="83007" y="66471"/>
                </a:lnTo>
                <a:lnTo>
                  <a:pt x="83235" y="70586"/>
                </a:lnTo>
                <a:lnTo>
                  <a:pt x="86156" y="71462"/>
                </a:lnTo>
                <a:lnTo>
                  <a:pt x="89344" y="70129"/>
                </a:lnTo>
                <a:lnTo>
                  <a:pt x="90957" y="66255"/>
                </a:lnTo>
                <a:lnTo>
                  <a:pt x="89611" y="63068"/>
                </a:lnTo>
                <a:lnTo>
                  <a:pt x="86982" y="61607"/>
                </a:lnTo>
                <a:lnTo>
                  <a:pt x="83896" y="64350"/>
                </a:lnTo>
                <a:lnTo>
                  <a:pt x="76047" y="60579"/>
                </a:lnTo>
                <a:lnTo>
                  <a:pt x="70827" y="56857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758801" y="1722234"/>
            <a:ext cx="79489" cy="83693"/>
          </a:xfrm>
          <a:custGeom>
            <a:avLst/>
            <a:gdLst/>
            <a:ahLst/>
            <a:cxnLst/>
            <a:rect l="l" t="t" r="r" b="b"/>
            <a:pathLst>
              <a:path w="79489" h="83693">
                <a:moveTo>
                  <a:pt x="58026" y="32004"/>
                </a:moveTo>
                <a:lnTo>
                  <a:pt x="56616" y="29311"/>
                </a:lnTo>
                <a:lnTo>
                  <a:pt x="56032" y="28346"/>
                </a:lnTo>
                <a:lnTo>
                  <a:pt x="57594" y="25742"/>
                </a:lnTo>
                <a:lnTo>
                  <a:pt x="59956" y="22529"/>
                </a:lnTo>
                <a:lnTo>
                  <a:pt x="63360" y="18897"/>
                </a:lnTo>
                <a:lnTo>
                  <a:pt x="66205" y="20053"/>
                </a:lnTo>
                <a:lnTo>
                  <a:pt x="67868" y="17170"/>
                </a:lnTo>
                <a:lnTo>
                  <a:pt x="66586" y="14566"/>
                </a:lnTo>
                <a:lnTo>
                  <a:pt x="64020" y="13195"/>
                </a:lnTo>
                <a:lnTo>
                  <a:pt x="61086" y="14770"/>
                </a:lnTo>
                <a:lnTo>
                  <a:pt x="62153" y="17653"/>
                </a:lnTo>
                <a:lnTo>
                  <a:pt x="58559" y="20789"/>
                </a:lnTo>
                <a:lnTo>
                  <a:pt x="55359" y="23025"/>
                </a:lnTo>
                <a:lnTo>
                  <a:pt x="52781" y="24498"/>
                </a:lnTo>
                <a:lnTo>
                  <a:pt x="49707" y="22009"/>
                </a:lnTo>
                <a:lnTo>
                  <a:pt x="50241" y="19761"/>
                </a:lnTo>
                <a:lnTo>
                  <a:pt x="51142" y="16992"/>
                </a:lnTo>
                <a:lnTo>
                  <a:pt x="52704" y="13563"/>
                </a:lnTo>
                <a:lnTo>
                  <a:pt x="55511" y="12827"/>
                </a:lnTo>
                <a:lnTo>
                  <a:pt x="55117" y="10160"/>
                </a:lnTo>
                <a:lnTo>
                  <a:pt x="51765" y="9194"/>
                </a:lnTo>
                <a:lnTo>
                  <a:pt x="50520" y="12153"/>
                </a:lnTo>
                <a:lnTo>
                  <a:pt x="51473" y="12941"/>
                </a:lnTo>
                <a:lnTo>
                  <a:pt x="49631" y="16040"/>
                </a:lnTo>
                <a:lnTo>
                  <a:pt x="46342" y="20154"/>
                </a:lnTo>
                <a:lnTo>
                  <a:pt x="43091" y="18821"/>
                </a:lnTo>
                <a:lnTo>
                  <a:pt x="40195" y="18224"/>
                </a:lnTo>
                <a:lnTo>
                  <a:pt x="37998" y="18110"/>
                </a:lnTo>
                <a:lnTo>
                  <a:pt x="36791" y="15189"/>
                </a:lnTo>
                <a:lnTo>
                  <a:pt x="35534" y="11010"/>
                </a:lnTo>
                <a:lnTo>
                  <a:pt x="34683" y="5359"/>
                </a:lnTo>
                <a:lnTo>
                  <a:pt x="37337" y="3746"/>
                </a:lnTo>
                <a:lnTo>
                  <a:pt x="36131" y="622"/>
                </a:lnTo>
                <a:lnTo>
                  <a:pt x="33286" y="0"/>
                </a:lnTo>
                <a:lnTo>
                  <a:pt x="30467" y="1054"/>
                </a:lnTo>
                <a:lnTo>
                  <a:pt x="30022" y="4419"/>
                </a:lnTo>
                <a:lnTo>
                  <a:pt x="32931" y="5397"/>
                </a:lnTo>
                <a:lnTo>
                  <a:pt x="33185" y="10998"/>
                </a:lnTo>
                <a:lnTo>
                  <a:pt x="32791" y="15278"/>
                </a:lnTo>
                <a:lnTo>
                  <a:pt x="32207" y="18376"/>
                </a:lnTo>
                <a:lnTo>
                  <a:pt x="28384" y="19405"/>
                </a:lnTo>
                <a:lnTo>
                  <a:pt x="25133" y="18630"/>
                </a:lnTo>
                <a:lnTo>
                  <a:pt x="23469" y="16497"/>
                </a:lnTo>
                <a:lnTo>
                  <a:pt x="21729" y="13741"/>
                </a:lnTo>
                <a:lnTo>
                  <a:pt x="22669" y="10960"/>
                </a:lnTo>
                <a:lnTo>
                  <a:pt x="19113" y="10477"/>
                </a:lnTo>
                <a:lnTo>
                  <a:pt x="17678" y="13081"/>
                </a:lnTo>
                <a:lnTo>
                  <a:pt x="20523" y="14414"/>
                </a:lnTo>
                <a:lnTo>
                  <a:pt x="21983" y="17348"/>
                </a:lnTo>
                <a:lnTo>
                  <a:pt x="23533" y="21869"/>
                </a:lnTo>
                <a:lnTo>
                  <a:pt x="19240" y="25336"/>
                </a:lnTo>
                <a:lnTo>
                  <a:pt x="17576" y="27584"/>
                </a:lnTo>
                <a:lnTo>
                  <a:pt x="14566" y="26924"/>
                </a:lnTo>
                <a:lnTo>
                  <a:pt x="10642" y="25692"/>
                </a:lnTo>
                <a:lnTo>
                  <a:pt x="5880" y="23495"/>
                </a:lnTo>
                <a:lnTo>
                  <a:pt x="6095" y="20434"/>
                </a:lnTo>
                <a:lnTo>
                  <a:pt x="2832" y="19748"/>
                </a:lnTo>
                <a:lnTo>
                  <a:pt x="0" y="23215"/>
                </a:lnTo>
                <a:lnTo>
                  <a:pt x="977" y="25946"/>
                </a:lnTo>
                <a:lnTo>
                  <a:pt x="4076" y="26250"/>
                </a:lnTo>
                <a:lnTo>
                  <a:pt x="5092" y="25019"/>
                </a:lnTo>
                <a:lnTo>
                  <a:pt x="9448" y="27609"/>
                </a:lnTo>
                <a:lnTo>
                  <a:pt x="12649" y="30073"/>
                </a:lnTo>
                <a:lnTo>
                  <a:pt x="14262" y="33604"/>
                </a:lnTo>
                <a:lnTo>
                  <a:pt x="13423" y="36766"/>
                </a:lnTo>
                <a:lnTo>
                  <a:pt x="13055" y="40309"/>
                </a:lnTo>
                <a:lnTo>
                  <a:pt x="10934" y="40754"/>
                </a:lnTo>
                <a:lnTo>
                  <a:pt x="8280" y="41109"/>
                </a:lnTo>
                <a:lnTo>
                  <a:pt x="5054" y="41224"/>
                </a:lnTo>
                <a:lnTo>
                  <a:pt x="2349" y="39179"/>
                </a:lnTo>
                <a:lnTo>
                  <a:pt x="888" y="41846"/>
                </a:lnTo>
                <a:lnTo>
                  <a:pt x="2425" y="44386"/>
                </a:lnTo>
                <a:lnTo>
                  <a:pt x="5029" y="42570"/>
                </a:lnTo>
                <a:lnTo>
                  <a:pt x="8318" y="42773"/>
                </a:lnTo>
                <a:lnTo>
                  <a:pt x="11023" y="43218"/>
                </a:lnTo>
                <a:lnTo>
                  <a:pt x="13398" y="45986"/>
                </a:lnTo>
                <a:lnTo>
                  <a:pt x="14198" y="48856"/>
                </a:lnTo>
                <a:lnTo>
                  <a:pt x="15392" y="51828"/>
                </a:lnTo>
                <a:lnTo>
                  <a:pt x="14858" y="55714"/>
                </a:lnTo>
                <a:lnTo>
                  <a:pt x="12738" y="57594"/>
                </a:lnTo>
                <a:lnTo>
                  <a:pt x="10159" y="59575"/>
                </a:lnTo>
                <a:lnTo>
                  <a:pt x="7556" y="58000"/>
                </a:lnTo>
                <a:lnTo>
                  <a:pt x="5372" y="61988"/>
                </a:lnTo>
                <a:lnTo>
                  <a:pt x="7213" y="64655"/>
                </a:lnTo>
                <a:lnTo>
                  <a:pt x="9791" y="64820"/>
                </a:lnTo>
                <a:lnTo>
                  <a:pt x="11150" y="60985"/>
                </a:lnTo>
                <a:lnTo>
                  <a:pt x="13944" y="59258"/>
                </a:lnTo>
                <a:lnTo>
                  <a:pt x="18681" y="56921"/>
                </a:lnTo>
                <a:lnTo>
                  <a:pt x="22999" y="60972"/>
                </a:lnTo>
                <a:lnTo>
                  <a:pt x="25603" y="62344"/>
                </a:lnTo>
                <a:lnTo>
                  <a:pt x="23863" y="66954"/>
                </a:lnTo>
                <a:lnTo>
                  <a:pt x="22110" y="70065"/>
                </a:lnTo>
                <a:lnTo>
                  <a:pt x="19430" y="70523"/>
                </a:lnTo>
                <a:lnTo>
                  <a:pt x="20586" y="73685"/>
                </a:lnTo>
                <a:lnTo>
                  <a:pt x="23367" y="73723"/>
                </a:lnTo>
                <a:lnTo>
                  <a:pt x="23215" y="70739"/>
                </a:lnTo>
                <a:lnTo>
                  <a:pt x="25463" y="67589"/>
                </a:lnTo>
                <a:lnTo>
                  <a:pt x="29222" y="63855"/>
                </a:lnTo>
                <a:lnTo>
                  <a:pt x="32562" y="64820"/>
                </a:lnTo>
                <a:lnTo>
                  <a:pt x="34150" y="64897"/>
                </a:lnTo>
                <a:lnTo>
                  <a:pt x="34823" y="67856"/>
                </a:lnTo>
                <a:lnTo>
                  <a:pt x="35369" y="72364"/>
                </a:lnTo>
                <a:lnTo>
                  <a:pt x="35064" y="78486"/>
                </a:lnTo>
                <a:lnTo>
                  <a:pt x="32334" y="79375"/>
                </a:lnTo>
                <a:lnTo>
                  <a:pt x="32867" y="82435"/>
                </a:lnTo>
                <a:lnTo>
                  <a:pt x="36893" y="83693"/>
                </a:lnTo>
                <a:lnTo>
                  <a:pt x="39166" y="80060"/>
                </a:lnTo>
                <a:lnTo>
                  <a:pt x="36664" y="78651"/>
                </a:lnTo>
                <a:lnTo>
                  <a:pt x="37693" y="71945"/>
                </a:lnTo>
                <a:lnTo>
                  <a:pt x="39344" y="67449"/>
                </a:lnTo>
                <a:lnTo>
                  <a:pt x="40665" y="64744"/>
                </a:lnTo>
                <a:lnTo>
                  <a:pt x="44056" y="63957"/>
                </a:lnTo>
                <a:lnTo>
                  <a:pt x="47739" y="64300"/>
                </a:lnTo>
                <a:lnTo>
                  <a:pt x="51358" y="66548"/>
                </a:lnTo>
                <a:lnTo>
                  <a:pt x="55791" y="71120"/>
                </a:lnTo>
                <a:lnTo>
                  <a:pt x="55448" y="73977"/>
                </a:lnTo>
                <a:lnTo>
                  <a:pt x="58026" y="74574"/>
                </a:lnTo>
                <a:lnTo>
                  <a:pt x="60096" y="71843"/>
                </a:lnTo>
                <a:lnTo>
                  <a:pt x="56781" y="70256"/>
                </a:lnTo>
                <a:lnTo>
                  <a:pt x="53403" y="65951"/>
                </a:lnTo>
                <a:lnTo>
                  <a:pt x="51638" y="62509"/>
                </a:lnTo>
                <a:lnTo>
                  <a:pt x="52857" y="58623"/>
                </a:lnTo>
                <a:lnTo>
                  <a:pt x="56184" y="54508"/>
                </a:lnTo>
                <a:lnTo>
                  <a:pt x="59931" y="54737"/>
                </a:lnTo>
                <a:lnTo>
                  <a:pt x="65557" y="55689"/>
                </a:lnTo>
                <a:lnTo>
                  <a:pt x="72923" y="58305"/>
                </a:lnTo>
                <a:lnTo>
                  <a:pt x="72999" y="61874"/>
                </a:lnTo>
                <a:lnTo>
                  <a:pt x="76885" y="62534"/>
                </a:lnTo>
                <a:lnTo>
                  <a:pt x="79019" y="59766"/>
                </a:lnTo>
                <a:lnTo>
                  <a:pt x="79489" y="56311"/>
                </a:lnTo>
                <a:lnTo>
                  <a:pt x="78562" y="55283"/>
                </a:lnTo>
                <a:lnTo>
                  <a:pt x="74587" y="54825"/>
                </a:lnTo>
                <a:lnTo>
                  <a:pt x="73545" y="56388"/>
                </a:lnTo>
                <a:lnTo>
                  <a:pt x="66674" y="53086"/>
                </a:lnTo>
                <a:lnTo>
                  <a:pt x="62090" y="49822"/>
                </a:lnTo>
                <a:lnTo>
                  <a:pt x="59296" y="47358"/>
                </a:lnTo>
                <a:lnTo>
                  <a:pt x="60070" y="44119"/>
                </a:lnTo>
                <a:lnTo>
                  <a:pt x="59931" y="39814"/>
                </a:lnTo>
                <a:lnTo>
                  <a:pt x="62102" y="38557"/>
                </a:lnTo>
                <a:lnTo>
                  <a:pt x="65392" y="37071"/>
                </a:lnTo>
                <a:lnTo>
                  <a:pt x="70015" y="35801"/>
                </a:lnTo>
                <a:lnTo>
                  <a:pt x="72682" y="37452"/>
                </a:lnTo>
                <a:lnTo>
                  <a:pt x="73939" y="34277"/>
                </a:lnTo>
                <a:lnTo>
                  <a:pt x="71196" y="31940"/>
                </a:lnTo>
                <a:lnTo>
                  <a:pt x="69735" y="34455"/>
                </a:lnTo>
                <a:lnTo>
                  <a:pt x="65138" y="35204"/>
                </a:lnTo>
                <a:lnTo>
                  <a:pt x="61582" y="35280"/>
                </a:lnTo>
                <a:lnTo>
                  <a:pt x="59029" y="34836"/>
                </a:lnTo>
                <a:lnTo>
                  <a:pt x="58026" y="32004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034561" y="1638763"/>
            <a:ext cx="72199" cy="75628"/>
          </a:xfrm>
          <a:custGeom>
            <a:avLst/>
            <a:gdLst/>
            <a:ahLst/>
            <a:cxnLst/>
            <a:rect l="l" t="t" r="r" b="b"/>
            <a:pathLst>
              <a:path w="72199" h="75628">
                <a:moveTo>
                  <a:pt x="18580" y="13068"/>
                </a:moveTo>
                <a:lnTo>
                  <a:pt x="19900" y="15722"/>
                </a:lnTo>
                <a:lnTo>
                  <a:pt x="21297" y="19812"/>
                </a:lnTo>
                <a:lnTo>
                  <a:pt x="17411" y="22948"/>
                </a:lnTo>
                <a:lnTo>
                  <a:pt x="15913" y="24980"/>
                </a:lnTo>
                <a:lnTo>
                  <a:pt x="13182" y="24396"/>
                </a:lnTo>
                <a:lnTo>
                  <a:pt x="9626" y="23266"/>
                </a:lnTo>
                <a:lnTo>
                  <a:pt x="5321" y="21285"/>
                </a:lnTo>
                <a:lnTo>
                  <a:pt x="5511" y="18503"/>
                </a:lnTo>
                <a:lnTo>
                  <a:pt x="2578" y="17894"/>
                </a:lnTo>
                <a:lnTo>
                  <a:pt x="0" y="21031"/>
                </a:lnTo>
                <a:lnTo>
                  <a:pt x="1117" y="23698"/>
                </a:lnTo>
                <a:lnTo>
                  <a:pt x="3682" y="23761"/>
                </a:lnTo>
                <a:lnTo>
                  <a:pt x="4597" y="22656"/>
                </a:lnTo>
                <a:lnTo>
                  <a:pt x="8559" y="25006"/>
                </a:lnTo>
                <a:lnTo>
                  <a:pt x="11455" y="27228"/>
                </a:lnTo>
                <a:lnTo>
                  <a:pt x="12915" y="30429"/>
                </a:lnTo>
                <a:lnTo>
                  <a:pt x="12153" y="33299"/>
                </a:lnTo>
                <a:lnTo>
                  <a:pt x="11823" y="36449"/>
                </a:lnTo>
                <a:lnTo>
                  <a:pt x="7556" y="37185"/>
                </a:lnTo>
                <a:lnTo>
                  <a:pt x="4571" y="37299"/>
                </a:lnTo>
                <a:lnTo>
                  <a:pt x="1473" y="35941"/>
                </a:lnTo>
                <a:lnTo>
                  <a:pt x="787" y="39039"/>
                </a:lnTo>
                <a:lnTo>
                  <a:pt x="3644" y="40513"/>
                </a:lnTo>
                <a:lnTo>
                  <a:pt x="4559" y="38582"/>
                </a:lnTo>
                <a:lnTo>
                  <a:pt x="7594" y="38785"/>
                </a:lnTo>
                <a:lnTo>
                  <a:pt x="11899" y="39674"/>
                </a:lnTo>
                <a:lnTo>
                  <a:pt x="12357" y="42621"/>
                </a:lnTo>
                <a:lnTo>
                  <a:pt x="13157" y="45173"/>
                </a:lnTo>
                <a:lnTo>
                  <a:pt x="14439" y="47942"/>
                </a:lnTo>
                <a:lnTo>
                  <a:pt x="11531" y="52146"/>
                </a:lnTo>
                <a:lnTo>
                  <a:pt x="8166" y="52971"/>
                </a:lnTo>
                <a:lnTo>
                  <a:pt x="5448" y="53581"/>
                </a:lnTo>
                <a:lnTo>
                  <a:pt x="4864" y="56134"/>
                </a:lnTo>
                <a:lnTo>
                  <a:pt x="7797" y="58915"/>
                </a:lnTo>
                <a:lnTo>
                  <a:pt x="10617" y="57937"/>
                </a:lnTo>
                <a:lnTo>
                  <a:pt x="10083" y="55232"/>
                </a:lnTo>
                <a:lnTo>
                  <a:pt x="12623" y="53657"/>
                </a:lnTo>
                <a:lnTo>
                  <a:pt x="16916" y="51549"/>
                </a:lnTo>
                <a:lnTo>
                  <a:pt x="20827" y="55206"/>
                </a:lnTo>
                <a:lnTo>
                  <a:pt x="22580" y="58331"/>
                </a:lnTo>
                <a:lnTo>
                  <a:pt x="21615" y="60629"/>
                </a:lnTo>
                <a:lnTo>
                  <a:pt x="20015" y="63436"/>
                </a:lnTo>
                <a:lnTo>
                  <a:pt x="17462" y="64046"/>
                </a:lnTo>
                <a:lnTo>
                  <a:pt x="18630" y="66738"/>
                </a:lnTo>
                <a:lnTo>
                  <a:pt x="21170" y="66751"/>
                </a:lnTo>
                <a:lnTo>
                  <a:pt x="21043" y="64084"/>
                </a:lnTo>
                <a:lnTo>
                  <a:pt x="23113" y="61188"/>
                </a:lnTo>
                <a:lnTo>
                  <a:pt x="26517" y="57835"/>
                </a:lnTo>
                <a:lnTo>
                  <a:pt x="29463" y="58686"/>
                </a:lnTo>
                <a:lnTo>
                  <a:pt x="30911" y="58762"/>
                </a:lnTo>
                <a:lnTo>
                  <a:pt x="31521" y="61442"/>
                </a:lnTo>
                <a:lnTo>
                  <a:pt x="32016" y="65519"/>
                </a:lnTo>
                <a:lnTo>
                  <a:pt x="31737" y="71056"/>
                </a:lnTo>
                <a:lnTo>
                  <a:pt x="29159" y="72961"/>
                </a:lnTo>
                <a:lnTo>
                  <a:pt x="32029" y="75628"/>
                </a:lnTo>
                <a:lnTo>
                  <a:pt x="34924" y="74206"/>
                </a:lnTo>
                <a:lnTo>
                  <a:pt x="34480" y="71615"/>
                </a:lnTo>
                <a:lnTo>
                  <a:pt x="33185" y="71208"/>
                </a:lnTo>
                <a:lnTo>
                  <a:pt x="34124" y="65125"/>
                </a:lnTo>
                <a:lnTo>
                  <a:pt x="35623" y="61061"/>
                </a:lnTo>
                <a:lnTo>
                  <a:pt x="38366" y="58343"/>
                </a:lnTo>
                <a:lnTo>
                  <a:pt x="41287" y="57327"/>
                </a:lnTo>
                <a:lnTo>
                  <a:pt x="43129" y="58178"/>
                </a:lnTo>
                <a:lnTo>
                  <a:pt x="46367" y="60172"/>
                </a:lnTo>
                <a:lnTo>
                  <a:pt x="50495" y="64427"/>
                </a:lnTo>
                <a:lnTo>
                  <a:pt x="50355" y="67157"/>
                </a:lnTo>
                <a:lnTo>
                  <a:pt x="53378" y="66776"/>
                </a:lnTo>
                <a:lnTo>
                  <a:pt x="54267" y="64046"/>
                </a:lnTo>
                <a:lnTo>
                  <a:pt x="51447" y="63601"/>
                </a:lnTo>
                <a:lnTo>
                  <a:pt x="48361" y="59664"/>
                </a:lnTo>
                <a:lnTo>
                  <a:pt x="46761" y="56565"/>
                </a:lnTo>
                <a:lnTo>
                  <a:pt x="47866" y="53073"/>
                </a:lnTo>
                <a:lnTo>
                  <a:pt x="50863" y="49352"/>
                </a:lnTo>
                <a:lnTo>
                  <a:pt x="54267" y="49568"/>
                </a:lnTo>
                <a:lnTo>
                  <a:pt x="59347" y="50431"/>
                </a:lnTo>
                <a:lnTo>
                  <a:pt x="66014" y="52806"/>
                </a:lnTo>
                <a:lnTo>
                  <a:pt x="66090" y="56019"/>
                </a:lnTo>
                <a:lnTo>
                  <a:pt x="69621" y="56616"/>
                </a:lnTo>
                <a:lnTo>
                  <a:pt x="72199" y="52539"/>
                </a:lnTo>
                <a:lnTo>
                  <a:pt x="70891" y="50152"/>
                </a:lnTo>
                <a:lnTo>
                  <a:pt x="67525" y="49644"/>
                </a:lnTo>
                <a:lnTo>
                  <a:pt x="66586" y="51066"/>
                </a:lnTo>
                <a:lnTo>
                  <a:pt x="60363" y="48069"/>
                </a:lnTo>
                <a:lnTo>
                  <a:pt x="56222" y="45123"/>
                </a:lnTo>
                <a:lnTo>
                  <a:pt x="53771" y="42557"/>
                </a:lnTo>
                <a:lnTo>
                  <a:pt x="54381" y="39954"/>
                </a:lnTo>
                <a:lnTo>
                  <a:pt x="54267" y="36055"/>
                </a:lnTo>
                <a:lnTo>
                  <a:pt x="56222" y="34912"/>
                </a:lnTo>
                <a:lnTo>
                  <a:pt x="59207" y="33566"/>
                </a:lnTo>
                <a:lnTo>
                  <a:pt x="63385" y="32423"/>
                </a:lnTo>
                <a:lnTo>
                  <a:pt x="66001" y="33820"/>
                </a:lnTo>
                <a:lnTo>
                  <a:pt x="66941" y="31038"/>
                </a:lnTo>
                <a:lnTo>
                  <a:pt x="63576" y="29121"/>
                </a:lnTo>
                <a:lnTo>
                  <a:pt x="63144" y="31203"/>
                </a:lnTo>
                <a:lnTo>
                  <a:pt x="58978" y="31877"/>
                </a:lnTo>
                <a:lnTo>
                  <a:pt x="55740" y="31953"/>
                </a:lnTo>
                <a:lnTo>
                  <a:pt x="53047" y="30264"/>
                </a:lnTo>
                <a:lnTo>
                  <a:pt x="51676" y="27343"/>
                </a:lnTo>
                <a:lnTo>
                  <a:pt x="52146" y="23317"/>
                </a:lnTo>
                <a:lnTo>
                  <a:pt x="54292" y="20408"/>
                </a:lnTo>
                <a:lnTo>
                  <a:pt x="57365" y="17119"/>
                </a:lnTo>
                <a:lnTo>
                  <a:pt x="59943" y="18161"/>
                </a:lnTo>
                <a:lnTo>
                  <a:pt x="61442" y="15557"/>
                </a:lnTo>
                <a:lnTo>
                  <a:pt x="59258" y="12128"/>
                </a:lnTo>
                <a:lnTo>
                  <a:pt x="56641" y="12204"/>
                </a:lnTo>
                <a:lnTo>
                  <a:pt x="55511" y="14770"/>
                </a:lnTo>
                <a:lnTo>
                  <a:pt x="56273" y="15976"/>
                </a:lnTo>
                <a:lnTo>
                  <a:pt x="53022" y="18821"/>
                </a:lnTo>
                <a:lnTo>
                  <a:pt x="50126" y="20853"/>
                </a:lnTo>
                <a:lnTo>
                  <a:pt x="47536" y="22021"/>
                </a:lnTo>
                <a:lnTo>
                  <a:pt x="45491" y="17881"/>
                </a:lnTo>
                <a:lnTo>
                  <a:pt x="46304" y="15379"/>
                </a:lnTo>
                <a:lnTo>
                  <a:pt x="47726" y="12280"/>
                </a:lnTo>
                <a:lnTo>
                  <a:pt x="50368" y="11417"/>
                </a:lnTo>
                <a:lnTo>
                  <a:pt x="48882" y="8674"/>
                </a:lnTo>
                <a:lnTo>
                  <a:pt x="46202" y="8877"/>
                </a:lnTo>
                <a:lnTo>
                  <a:pt x="46608" y="11722"/>
                </a:lnTo>
                <a:lnTo>
                  <a:pt x="44932" y="14528"/>
                </a:lnTo>
                <a:lnTo>
                  <a:pt x="41948" y="18249"/>
                </a:lnTo>
                <a:lnTo>
                  <a:pt x="39014" y="17043"/>
                </a:lnTo>
                <a:lnTo>
                  <a:pt x="36385" y="16497"/>
                </a:lnTo>
                <a:lnTo>
                  <a:pt x="34391" y="16395"/>
                </a:lnTo>
                <a:lnTo>
                  <a:pt x="33299" y="13741"/>
                </a:lnTo>
                <a:lnTo>
                  <a:pt x="32156" y="9918"/>
                </a:lnTo>
                <a:lnTo>
                  <a:pt x="31381" y="4749"/>
                </a:lnTo>
                <a:lnTo>
                  <a:pt x="33654" y="1892"/>
                </a:lnTo>
                <a:lnTo>
                  <a:pt x="30137" y="0"/>
                </a:lnTo>
                <a:lnTo>
                  <a:pt x="27381" y="2108"/>
                </a:lnTo>
                <a:lnTo>
                  <a:pt x="28397" y="4737"/>
                </a:lnTo>
                <a:lnTo>
                  <a:pt x="29819" y="4902"/>
                </a:lnTo>
                <a:lnTo>
                  <a:pt x="30048" y="9956"/>
                </a:lnTo>
                <a:lnTo>
                  <a:pt x="29692" y="13843"/>
                </a:lnTo>
                <a:lnTo>
                  <a:pt x="29159" y="16649"/>
                </a:lnTo>
                <a:lnTo>
                  <a:pt x="25692" y="17576"/>
                </a:lnTo>
                <a:lnTo>
                  <a:pt x="22758" y="16878"/>
                </a:lnTo>
                <a:lnTo>
                  <a:pt x="19684" y="12471"/>
                </a:lnTo>
                <a:lnTo>
                  <a:pt x="20408" y="9728"/>
                </a:lnTo>
                <a:lnTo>
                  <a:pt x="17310" y="9486"/>
                </a:lnTo>
                <a:lnTo>
                  <a:pt x="15849" y="12039"/>
                </a:lnTo>
                <a:lnTo>
                  <a:pt x="18580" y="13068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454835" y="1722045"/>
            <a:ext cx="102349" cy="107454"/>
          </a:xfrm>
          <a:custGeom>
            <a:avLst/>
            <a:gdLst/>
            <a:ahLst/>
            <a:cxnLst/>
            <a:rect l="l" t="t" r="r" b="b"/>
            <a:pathLst>
              <a:path w="102349" h="107454">
                <a:moveTo>
                  <a:pt x="79692" y="64185"/>
                </a:moveTo>
                <a:lnTo>
                  <a:pt x="76098" y="61010"/>
                </a:lnTo>
                <a:lnTo>
                  <a:pt x="76517" y="59702"/>
                </a:lnTo>
                <a:lnTo>
                  <a:pt x="77101" y="56870"/>
                </a:lnTo>
                <a:lnTo>
                  <a:pt x="77139" y="54076"/>
                </a:lnTo>
                <a:lnTo>
                  <a:pt x="76936" y="51320"/>
                </a:lnTo>
                <a:lnTo>
                  <a:pt x="79692" y="49733"/>
                </a:lnTo>
                <a:lnTo>
                  <a:pt x="83883" y="47840"/>
                </a:lnTo>
                <a:lnTo>
                  <a:pt x="89738" y="46215"/>
                </a:lnTo>
                <a:lnTo>
                  <a:pt x="92963" y="48374"/>
                </a:lnTo>
                <a:lnTo>
                  <a:pt x="95249" y="45796"/>
                </a:lnTo>
                <a:lnTo>
                  <a:pt x="94564" y="42659"/>
                </a:lnTo>
                <a:lnTo>
                  <a:pt x="91732" y="41148"/>
                </a:lnTo>
                <a:lnTo>
                  <a:pt x="89509" y="44500"/>
                </a:lnTo>
                <a:lnTo>
                  <a:pt x="83642" y="45466"/>
                </a:lnTo>
                <a:lnTo>
                  <a:pt x="79133" y="45529"/>
                </a:lnTo>
                <a:lnTo>
                  <a:pt x="75945" y="45262"/>
                </a:lnTo>
                <a:lnTo>
                  <a:pt x="74891" y="42075"/>
                </a:lnTo>
                <a:lnTo>
                  <a:pt x="73367" y="38912"/>
                </a:lnTo>
                <a:lnTo>
                  <a:pt x="71920" y="36601"/>
                </a:lnTo>
                <a:lnTo>
                  <a:pt x="73913" y="33299"/>
                </a:lnTo>
                <a:lnTo>
                  <a:pt x="76911" y="29222"/>
                </a:lnTo>
                <a:lnTo>
                  <a:pt x="81203" y="24599"/>
                </a:lnTo>
                <a:lnTo>
                  <a:pt x="84962" y="25958"/>
                </a:lnTo>
                <a:lnTo>
                  <a:pt x="87350" y="22275"/>
                </a:lnTo>
                <a:lnTo>
                  <a:pt x="85483" y="18910"/>
                </a:lnTo>
                <a:lnTo>
                  <a:pt x="82168" y="16903"/>
                </a:lnTo>
                <a:lnTo>
                  <a:pt x="78397" y="19189"/>
                </a:lnTo>
                <a:lnTo>
                  <a:pt x="79641" y="22974"/>
                </a:lnTo>
                <a:lnTo>
                  <a:pt x="75095" y="26936"/>
                </a:lnTo>
                <a:lnTo>
                  <a:pt x="71043" y="29768"/>
                </a:lnTo>
                <a:lnTo>
                  <a:pt x="67767" y="31648"/>
                </a:lnTo>
                <a:lnTo>
                  <a:pt x="64325" y="28841"/>
                </a:lnTo>
                <a:lnTo>
                  <a:pt x="63690" y="28409"/>
                </a:lnTo>
                <a:lnTo>
                  <a:pt x="64388" y="25539"/>
                </a:lnTo>
                <a:lnTo>
                  <a:pt x="65633" y="21882"/>
                </a:lnTo>
                <a:lnTo>
                  <a:pt x="67602" y="17614"/>
                </a:lnTo>
                <a:lnTo>
                  <a:pt x="70650" y="17805"/>
                </a:lnTo>
                <a:lnTo>
                  <a:pt x="71335" y="14592"/>
                </a:lnTo>
                <a:lnTo>
                  <a:pt x="67881" y="11747"/>
                </a:lnTo>
                <a:lnTo>
                  <a:pt x="65163" y="12725"/>
                </a:lnTo>
                <a:lnTo>
                  <a:pt x="64846" y="15798"/>
                </a:lnTo>
                <a:lnTo>
                  <a:pt x="66065" y="16802"/>
                </a:lnTo>
                <a:lnTo>
                  <a:pt x="63703" y="20802"/>
                </a:lnTo>
                <a:lnTo>
                  <a:pt x="61417" y="23876"/>
                </a:lnTo>
                <a:lnTo>
                  <a:pt x="58673" y="25717"/>
                </a:lnTo>
                <a:lnTo>
                  <a:pt x="54851" y="24269"/>
                </a:lnTo>
                <a:lnTo>
                  <a:pt x="51574" y="23596"/>
                </a:lnTo>
                <a:lnTo>
                  <a:pt x="48742" y="23444"/>
                </a:lnTo>
                <a:lnTo>
                  <a:pt x="47205" y="19710"/>
                </a:lnTo>
                <a:lnTo>
                  <a:pt x="45605" y="14338"/>
                </a:lnTo>
                <a:lnTo>
                  <a:pt x="44500" y="7099"/>
                </a:lnTo>
                <a:lnTo>
                  <a:pt x="47917" y="5003"/>
                </a:lnTo>
                <a:lnTo>
                  <a:pt x="47332" y="2108"/>
                </a:lnTo>
                <a:lnTo>
                  <a:pt x="44729" y="0"/>
                </a:lnTo>
                <a:lnTo>
                  <a:pt x="40678" y="393"/>
                </a:lnTo>
                <a:lnTo>
                  <a:pt x="38569" y="2984"/>
                </a:lnTo>
                <a:lnTo>
                  <a:pt x="38531" y="5918"/>
                </a:lnTo>
                <a:lnTo>
                  <a:pt x="42265" y="7315"/>
                </a:lnTo>
                <a:lnTo>
                  <a:pt x="42583" y="14401"/>
                </a:lnTo>
                <a:lnTo>
                  <a:pt x="42075" y="19850"/>
                </a:lnTo>
                <a:lnTo>
                  <a:pt x="41325" y="23799"/>
                </a:lnTo>
                <a:lnTo>
                  <a:pt x="36410" y="25120"/>
                </a:lnTo>
                <a:lnTo>
                  <a:pt x="32245" y="24130"/>
                </a:lnTo>
                <a:lnTo>
                  <a:pt x="30124" y="21386"/>
                </a:lnTo>
                <a:lnTo>
                  <a:pt x="27889" y="17868"/>
                </a:lnTo>
                <a:lnTo>
                  <a:pt x="29095" y="14274"/>
                </a:lnTo>
                <a:lnTo>
                  <a:pt x="25920" y="12852"/>
                </a:lnTo>
                <a:lnTo>
                  <a:pt x="23101" y="14452"/>
                </a:lnTo>
                <a:lnTo>
                  <a:pt x="22682" y="17005"/>
                </a:lnTo>
                <a:lnTo>
                  <a:pt x="26377" y="18707"/>
                </a:lnTo>
                <a:lnTo>
                  <a:pt x="28206" y="22402"/>
                </a:lnTo>
                <a:lnTo>
                  <a:pt x="29451" y="25590"/>
                </a:lnTo>
                <a:lnTo>
                  <a:pt x="30251" y="28232"/>
                </a:lnTo>
                <a:lnTo>
                  <a:pt x="27266" y="30187"/>
                </a:lnTo>
                <a:lnTo>
                  <a:pt x="24688" y="32727"/>
                </a:lnTo>
                <a:lnTo>
                  <a:pt x="22529" y="35623"/>
                </a:lnTo>
                <a:lnTo>
                  <a:pt x="18694" y="34798"/>
                </a:lnTo>
                <a:lnTo>
                  <a:pt x="13715" y="33223"/>
                </a:lnTo>
                <a:lnTo>
                  <a:pt x="7683" y="30454"/>
                </a:lnTo>
                <a:lnTo>
                  <a:pt x="7810" y="26454"/>
                </a:lnTo>
                <a:lnTo>
                  <a:pt x="5079" y="25361"/>
                </a:lnTo>
                <a:lnTo>
                  <a:pt x="1892" y="26365"/>
                </a:lnTo>
                <a:lnTo>
                  <a:pt x="0" y="29959"/>
                </a:lnTo>
                <a:lnTo>
                  <a:pt x="1015" y="33159"/>
                </a:lnTo>
                <a:lnTo>
                  <a:pt x="5346" y="34048"/>
                </a:lnTo>
                <a:lnTo>
                  <a:pt x="6642" y="32423"/>
                </a:lnTo>
                <a:lnTo>
                  <a:pt x="12179" y="35712"/>
                </a:lnTo>
                <a:lnTo>
                  <a:pt x="16230" y="38823"/>
                </a:lnTo>
                <a:lnTo>
                  <a:pt x="19100" y="41465"/>
                </a:lnTo>
                <a:lnTo>
                  <a:pt x="17627" y="45326"/>
                </a:lnTo>
                <a:lnTo>
                  <a:pt x="16878" y="48945"/>
                </a:lnTo>
                <a:lnTo>
                  <a:pt x="16725" y="51968"/>
                </a:lnTo>
                <a:lnTo>
                  <a:pt x="14046" y="52539"/>
                </a:lnTo>
                <a:lnTo>
                  <a:pt x="10680" y="52984"/>
                </a:lnTo>
                <a:lnTo>
                  <a:pt x="6603" y="53149"/>
                </a:lnTo>
                <a:lnTo>
                  <a:pt x="5270" y="50330"/>
                </a:lnTo>
                <a:lnTo>
                  <a:pt x="1930" y="51041"/>
                </a:lnTo>
                <a:lnTo>
                  <a:pt x="1117" y="53924"/>
                </a:lnTo>
                <a:lnTo>
                  <a:pt x="1841" y="56845"/>
                </a:lnTo>
                <a:lnTo>
                  <a:pt x="5156" y="57645"/>
                </a:lnTo>
                <a:lnTo>
                  <a:pt x="6438" y="54864"/>
                </a:lnTo>
                <a:lnTo>
                  <a:pt x="10655" y="55143"/>
                </a:lnTo>
                <a:lnTo>
                  <a:pt x="14122" y="55702"/>
                </a:lnTo>
                <a:lnTo>
                  <a:pt x="16840" y="56375"/>
                </a:lnTo>
                <a:lnTo>
                  <a:pt x="17170" y="59245"/>
                </a:lnTo>
                <a:lnTo>
                  <a:pt x="17945" y="62179"/>
                </a:lnTo>
                <a:lnTo>
                  <a:pt x="19138" y="65506"/>
                </a:lnTo>
                <a:lnTo>
                  <a:pt x="20459" y="68186"/>
                </a:lnTo>
                <a:lnTo>
                  <a:pt x="19088" y="71716"/>
                </a:lnTo>
                <a:lnTo>
                  <a:pt x="16408" y="74091"/>
                </a:lnTo>
                <a:lnTo>
                  <a:pt x="13169" y="76606"/>
                </a:lnTo>
                <a:lnTo>
                  <a:pt x="9702" y="74663"/>
                </a:lnTo>
                <a:lnTo>
                  <a:pt x="6769" y="77901"/>
                </a:lnTo>
                <a:lnTo>
                  <a:pt x="8064" y="81508"/>
                </a:lnTo>
                <a:lnTo>
                  <a:pt x="10998" y="83997"/>
                </a:lnTo>
                <a:lnTo>
                  <a:pt x="13677" y="83312"/>
                </a:lnTo>
                <a:lnTo>
                  <a:pt x="15278" y="80314"/>
                </a:lnTo>
                <a:lnTo>
                  <a:pt x="14427" y="78435"/>
                </a:lnTo>
                <a:lnTo>
                  <a:pt x="17970" y="76250"/>
                </a:lnTo>
                <a:lnTo>
                  <a:pt x="21170" y="74549"/>
                </a:lnTo>
                <a:lnTo>
                  <a:pt x="23964" y="73304"/>
                </a:lnTo>
                <a:lnTo>
                  <a:pt x="24155" y="73431"/>
                </a:lnTo>
                <a:lnTo>
                  <a:pt x="26606" y="76225"/>
                </a:lnTo>
                <a:lnTo>
                  <a:pt x="29565" y="78549"/>
                </a:lnTo>
                <a:lnTo>
                  <a:pt x="32956" y="80314"/>
                </a:lnTo>
                <a:lnTo>
                  <a:pt x="32080" y="82956"/>
                </a:lnTo>
                <a:lnTo>
                  <a:pt x="30619" y="86296"/>
                </a:lnTo>
                <a:lnTo>
                  <a:pt x="28422" y="90182"/>
                </a:lnTo>
                <a:lnTo>
                  <a:pt x="25577" y="89738"/>
                </a:lnTo>
                <a:lnTo>
                  <a:pt x="24663" y="92735"/>
                </a:lnTo>
                <a:lnTo>
                  <a:pt x="27698" y="95656"/>
                </a:lnTo>
                <a:lnTo>
                  <a:pt x="30327" y="94957"/>
                </a:lnTo>
                <a:lnTo>
                  <a:pt x="30848" y="92087"/>
                </a:lnTo>
                <a:lnTo>
                  <a:pt x="29781" y="91046"/>
                </a:lnTo>
                <a:lnTo>
                  <a:pt x="32677" y="86995"/>
                </a:lnTo>
                <a:lnTo>
                  <a:pt x="35318" y="84137"/>
                </a:lnTo>
                <a:lnTo>
                  <a:pt x="38557" y="82550"/>
                </a:lnTo>
                <a:lnTo>
                  <a:pt x="41757" y="83426"/>
                </a:lnTo>
                <a:lnTo>
                  <a:pt x="43814" y="83540"/>
                </a:lnTo>
                <a:lnTo>
                  <a:pt x="44665" y="87299"/>
                </a:lnTo>
                <a:lnTo>
                  <a:pt x="45364" y="93040"/>
                </a:lnTo>
                <a:lnTo>
                  <a:pt x="44996" y="100812"/>
                </a:lnTo>
                <a:lnTo>
                  <a:pt x="41490" y="102095"/>
                </a:lnTo>
                <a:lnTo>
                  <a:pt x="41503" y="104863"/>
                </a:lnTo>
                <a:lnTo>
                  <a:pt x="45389" y="107454"/>
                </a:lnTo>
                <a:lnTo>
                  <a:pt x="48945" y="106883"/>
                </a:lnTo>
                <a:lnTo>
                  <a:pt x="50253" y="102984"/>
                </a:lnTo>
                <a:lnTo>
                  <a:pt x="47066" y="101028"/>
                </a:lnTo>
                <a:lnTo>
                  <a:pt x="48412" y="92494"/>
                </a:lnTo>
                <a:lnTo>
                  <a:pt x="50495" y="86779"/>
                </a:lnTo>
                <a:lnTo>
                  <a:pt x="52184" y="83324"/>
                </a:lnTo>
                <a:lnTo>
                  <a:pt x="56553" y="82321"/>
                </a:lnTo>
                <a:lnTo>
                  <a:pt x="58585" y="81457"/>
                </a:lnTo>
                <a:lnTo>
                  <a:pt x="61264" y="82753"/>
                </a:lnTo>
                <a:lnTo>
                  <a:pt x="65912" y="85636"/>
                </a:lnTo>
                <a:lnTo>
                  <a:pt x="71615" y="91528"/>
                </a:lnTo>
                <a:lnTo>
                  <a:pt x="70345" y="94234"/>
                </a:lnTo>
                <a:lnTo>
                  <a:pt x="73063" y="96024"/>
                </a:lnTo>
                <a:lnTo>
                  <a:pt x="75666" y="94894"/>
                </a:lnTo>
                <a:lnTo>
                  <a:pt x="76758" y="91338"/>
                </a:lnTo>
                <a:lnTo>
                  <a:pt x="72885" y="90424"/>
                </a:lnTo>
                <a:lnTo>
                  <a:pt x="68541" y="84899"/>
                </a:lnTo>
                <a:lnTo>
                  <a:pt x="66281" y="80467"/>
                </a:lnTo>
                <a:lnTo>
                  <a:pt x="65163" y="77520"/>
                </a:lnTo>
                <a:lnTo>
                  <a:pt x="67843" y="75476"/>
                </a:lnTo>
                <a:lnTo>
                  <a:pt x="70230" y="73050"/>
                </a:lnTo>
                <a:lnTo>
                  <a:pt x="72110" y="70192"/>
                </a:lnTo>
                <a:lnTo>
                  <a:pt x="76898" y="70485"/>
                </a:lnTo>
                <a:lnTo>
                  <a:pt x="84048" y="71704"/>
                </a:lnTo>
                <a:lnTo>
                  <a:pt x="93395" y="75018"/>
                </a:lnTo>
                <a:lnTo>
                  <a:pt x="93675" y="79641"/>
                </a:lnTo>
                <a:lnTo>
                  <a:pt x="96443" y="80657"/>
                </a:lnTo>
                <a:lnTo>
                  <a:pt x="100533" y="79121"/>
                </a:lnTo>
                <a:lnTo>
                  <a:pt x="102349" y="74777"/>
                </a:lnTo>
                <a:lnTo>
                  <a:pt x="100850" y="71183"/>
                </a:lnTo>
                <a:lnTo>
                  <a:pt x="97866" y="69545"/>
                </a:lnTo>
                <a:lnTo>
                  <a:pt x="94399" y="72618"/>
                </a:lnTo>
                <a:lnTo>
                  <a:pt x="85572" y="68376"/>
                </a:lnTo>
                <a:lnTo>
                  <a:pt x="79692" y="64185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645763" y="1740864"/>
            <a:ext cx="36487" cy="34683"/>
          </a:xfrm>
          <a:custGeom>
            <a:avLst/>
            <a:gdLst/>
            <a:ahLst/>
            <a:cxnLst/>
            <a:rect l="l" t="t" r="r" b="b"/>
            <a:pathLst>
              <a:path w="36487" h="34683">
                <a:moveTo>
                  <a:pt x="10337" y="6896"/>
                </a:moveTo>
                <a:lnTo>
                  <a:pt x="8661" y="9512"/>
                </a:lnTo>
                <a:lnTo>
                  <a:pt x="4597" y="9664"/>
                </a:lnTo>
                <a:lnTo>
                  <a:pt x="1854" y="6896"/>
                </a:lnTo>
                <a:lnTo>
                  <a:pt x="0" y="9626"/>
                </a:lnTo>
                <a:lnTo>
                  <a:pt x="4102" y="10693"/>
                </a:lnTo>
                <a:lnTo>
                  <a:pt x="6705" y="12915"/>
                </a:lnTo>
                <a:lnTo>
                  <a:pt x="5740" y="15989"/>
                </a:lnTo>
                <a:lnTo>
                  <a:pt x="1892" y="16992"/>
                </a:lnTo>
                <a:lnTo>
                  <a:pt x="4724" y="17983"/>
                </a:lnTo>
                <a:lnTo>
                  <a:pt x="6197" y="20802"/>
                </a:lnTo>
                <a:lnTo>
                  <a:pt x="6540" y="23825"/>
                </a:lnTo>
                <a:lnTo>
                  <a:pt x="3759" y="25158"/>
                </a:lnTo>
                <a:lnTo>
                  <a:pt x="2920" y="28054"/>
                </a:lnTo>
                <a:lnTo>
                  <a:pt x="6108" y="25552"/>
                </a:lnTo>
                <a:lnTo>
                  <a:pt x="9397" y="25374"/>
                </a:lnTo>
                <a:lnTo>
                  <a:pt x="10820" y="29095"/>
                </a:lnTo>
                <a:lnTo>
                  <a:pt x="8775" y="32054"/>
                </a:lnTo>
                <a:lnTo>
                  <a:pt x="11607" y="29400"/>
                </a:lnTo>
                <a:lnTo>
                  <a:pt x="14503" y="28066"/>
                </a:lnTo>
                <a:lnTo>
                  <a:pt x="16179" y="31635"/>
                </a:lnTo>
                <a:lnTo>
                  <a:pt x="16052" y="34607"/>
                </a:lnTo>
                <a:lnTo>
                  <a:pt x="16852" y="34683"/>
                </a:lnTo>
                <a:lnTo>
                  <a:pt x="17348" y="31470"/>
                </a:lnTo>
                <a:lnTo>
                  <a:pt x="18745" y="28092"/>
                </a:lnTo>
                <a:lnTo>
                  <a:pt x="21716" y="27711"/>
                </a:lnTo>
                <a:lnTo>
                  <a:pt x="25844" y="31140"/>
                </a:lnTo>
                <a:lnTo>
                  <a:pt x="23863" y="26962"/>
                </a:lnTo>
                <a:lnTo>
                  <a:pt x="25336" y="24320"/>
                </a:lnTo>
                <a:lnTo>
                  <a:pt x="27774" y="23393"/>
                </a:lnTo>
                <a:lnTo>
                  <a:pt x="30454" y="23863"/>
                </a:lnTo>
                <a:lnTo>
                  <a:pt x="33947" y="25107"/>
                </a:lnTo>
                <a:lnTo>
                  <a:pt x="36487" y="26581"/>
                </a:lnTo>
                <a:lnTo>
                  <a:pt x="36487" y="23698"/>
                </a:lnTo>
                <a:lnTo>
                  <a:pt x="34328" y="24180"/>
                </a:lnTo>
                <a:lnTo>
                  <a:pt x="31013" y="22593"/>
                </a:lnTo>
                <a:lnTo>
                  <a:pt x="27470" y="19862"/>
                </a:lnTo>
                <a:lnTo>
                  <a:pt x="27673" y="16421"/>
                </a:lnTo>
                <a:lnTo>
                  <a:pt x="30340" y="15087"/>
                </a:lnTo>
                <a:lnTo>
                  <a:pt x="33248" y="15354"/>
                </a:lnTo>
                <a:lnTo>
                  <a:pt x="33464" y="12725"/>
                </a:lnTo>
                <a:lnTo>
                  <a:pt x="30276" y="14173"/>
                </a:lnTo>
                <a:lnTo>
                  <a:pt x="27431" y="14109"/>
                </a:lnTo>
                <a:lnTo>
                  <a:pt x="26161" y="11277"/>
                </a:lnTo>
                <a:lnTo>
                  <a:pt x="27812" y="8242"/>
                </a:lnTo>
                <a:lnTo>
                  <a:pt x="30772" y="6997"/>
                </a:lnTo>
                <a:lnTo>
                  <a:pt x="30962" y="4406"/>
                </a:lnTo>
                <a:lnTo>
                  <a:pt x="28371" y="4508"/>
                </a:lnTo>
                <a:lnTo>
                  <a:pt x="27101" y="7365"/>
                </a:lnTo>
                <a:lnTo>
                  <a:pt x="24383" y="9067"/>
                </a:lnTo>
                <a:lnTo>
                  <a:pt x="23660" y="5575"/>
                </a:lnTo>
                <a:lnTo>
                  <a:pt x="25742" y="2806"/>
                </a:lnTo>
                <a:lnTo>
                  <a:pt x="23126" y="2768"/>
                </a:lnTo>
                <a:lnTo>
                  <a:pt x="22047" y="6273"/>
                </a:lnTo>
                <a:lnTo>
                  <a:pt x="19011" y="6261"/>
                </a:lnTo>
                <a:lnTo>
                  <a:pt x="16319" y="2793"/>
                </a:lnTo>
                <a:lnTo>
                  <a:pt x="15900" y="0"/>
                </a:lnTo>
                <a:lnTo>
                  <a:pt x="15049" y="76"/>
                </a:lnTo>
                <a:lnTo>
                  <a:pt x="15163" y="2743"/>
                </a:lnTo>
                <a:lnTo>
                  <a:pt x="14693" y="6235"/>
                </a:lnTo>
                <a:lnTo>
                  <a:pt x="11493" y="6438"/>
                </a:lnTo>
                <a:lnTo>
                  <a:pt x="10223" y="3632"/>
                </a:lnTo>
                <a:lnTo>
                  <a:pt x="10337" y="6896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052049" y="1985718"/>
            <a:ext cx="199339" cy="189826"/>
          </a:xfrm>
          <a:custGeom>
            <a:avLst/>
            <a:gdLst/>
            <a:ahLst/>
            <a:cxnLst/>
            <a:rect l="l" t="t" r="r" b="b"/>
            <a:pathLst>
              <a:path w="199339" h="189826">
                <a:moveTo>
                  <a:pt x="151333" y="35763"/>
                </a:moveTo>
                <a:lnTo>
                  <a:pt x="153606" y="38747"/>
                </a:lnTo>
                <a:lnTo>
                  <a:pt x="148297" y="44068"/>
                </a:lnTo>
                <a:lnTo>
                  <a:pt x="143383" y="48386"/>
                </a:lnTo>
                <a:lnTo>
                  <a:pt x="138976" y="51752"/>
                </a:lnTo>
                <a:lnTo>
                  <a:pt x="138582" y="51676"/>
                </a:lnTo>
                <a:lnTo>
                  <a:pt x="133083" y="47739"/>
                </a:lnTo>
                <a:lnTo>
                  <a:pt x="126873" y="44869"/>
                </a:lnTo>
                <a:lnTo>
                  <a:pt x="120142" y="43179"/>
                </a:lnTo>
                <a:lnTo>
                  <a:pt x="120586" y="38188"/>
                </a:lnTo>
                <a:lnTo>
                  <a:pt x="121742" y="31749"/>
                </a:lnTo>
                <a:lnTo>
                  <a:pt x="123964" y="24091"/>
                </a:lnTo>
                <a:lnTo>
                  <a:pt x="126695" y="24498"/>
                </a:lnTo>
                <a:lnTo>
                  <a:pt x="129971" y="21374"/>
                </a:lnTo>
                <a:lnTo>
                  <a:pt x="129870" y="17678"/>
                </a:lnTo>
                <a:lnTo>
                  <a:pt x="128181" y="15684"/>
                </a:lnTo>
                <a:lnTo>
                  <a:pt x="125628" y="14808"/>
                </a:lnTo>
                <a:lnTo>
                  <a:pt x="123088" y="13919"/>
                </a:lnTo>
                <a:lnTo>
                  <a:pt x="120535" y="14427"/>
                </a:lnTo>
                <a:lnTo>
                  <a:pt x="118160" y="17259"/>
                </a:lnTo>
                <a:lnTo>
                  <a:pt x="118770" y="21729"/>
                </a:lnTo>
                <a:lnTo>
                  <a:pt x="121170" y="23126"/>
                </a:lnTo>
                <a:lnTo>
                  <a:pt x="117779" y="31368"/>
                </a:lnTo>
                <a:lnTo>
                  <a:pt x="114325" y="37439"/>
                </a:lnTo>
                <a:lnTo>
                  <a:pt x="111340" y="41744"/>
                </a:lnTo>
                <a:lnTo>
                  <a:pt x="107315" y="41236"/>
                </a:lnTo>
                <a:lnTo>
                  <a:pt x="103301" y="41351"/>
                </a:lnTo>
                <a:lnTo>
                  <a:pt x="99618" y="42024"/>
                </a:lnTo>
                <a:lnTo>
                  <a:pt x="95720" y="32621"/>
                </a:lnTo>
                <a:lnTo>
                  <a:pt x="91915" y="19543"/>
                </a:lnTo>
                <a:lnTo>
                  <a:pt x="90322" y="12026"/>
                </a:lnTo>
                <a:lnTo>
                  <a:pt x="93675" y="10909"/>
                </a:lnTo>
                <a:lnTo>
                  <a:pt x="95986" y="8293"/>
                </a:lnTo>
                <a:lnTo>
                  <a:pt x="95592" y="5448"/>
                </a:lnTo>
                <a:lnTo>
                  <a:pt x="93383" y="1308"/>
                </a:lnTo>
                <a:lnTo>
                  <a:pt x="90309" y="0"/>
                </a:lnTo>
                <a:lnTo>
                  <a:pt x="86868" y="457"/>
                </a:lnTo>
                <a:lnTo>
                  <a:pt x="83439" y="901"/>
                </a:lnTo>
                <a:lnTo>
                  <a:pt x="80810" y="2971"/>
                </a:lnTo>
                <a:lnTo>
                  <a:pt x="79743" y="6095"/>
                </a:lnTo>
                <a:lnTo>
                  <a:pt x="79756" y="7556"/>
                </a:lnTo>
                <a:lnTo>
                  <a:pt x="80137" y="10388"/>
                </a:lnTo>
                <a:lnTo>
                  <a:pt x="83032" y="12318"/>
                </a:lnTo>
                <a:lnTo>
                  <a:pt x="86563" y="12534"/>
                </a:lnTo>
                <a:lnTo>
                  <a:pt x="86990" y="28245"/>
                </a:lnTo>
                <a:lnTo>
                  <a:pt x="85998" y="40153"/>
                </a:lnTo>
                <a:lnTo>
                  <a:pt x="84950" y="45885"/>
                </a:lnTo>
                <a:lnTo>
                  <a:pt x="81216" y="47497"/>
                </a:lnTo>
                <a:lnTo>
                  <a:pt x="77673" y="49479"/>
                </a:lnTo>
                <a:lnTo>
                  <a:pt x="74434" y="51854"/>
                </a:lnTo>
                <a:lnTo>
                  <a:pt x="65513" y="49047"/>
                </a:lnTo>
                <a:lnTo>
                  <a:pt x="52557" y="42754"/>
                </a:lnTo>
                <a:lnTo>
                  <a:pt x="47434" y="39662"/>
                </a:lnTo>
                <a:lnTo>
                  <a:pt x="48641" y="37045"/>
                </a:lnTo>
                <a:lnTo>
                  <a:pt x="48361" y="34226"/>
                </a:lnTo>
                <a:lnTo>
                  <a:pt x="45427" y="32321"/>
                </a:lnTo>
                <a:lnTo>
                  <a:pt x="42773" y="31902"/>
                </a:lnTo>
                <a:lnTo>
                  <a:pt x="38658" y="35280"/>
                </a:lnTo>
                <a:lnTo>
                  <a:pt x="37020" y="37553"/>
                </a:lnTo>
                <a:lnTo>
                  <a:pt x="36791" y="40258"/>
                </a:lnTo>
                <a:lnTo>
                  <a:pt x="38430" y="43103"/>
                </a:lnTo>
                <a:lnTo>
                  <a:pt x="40817" y="44805"/>
                </a:lnTo>
                <a:lnTo>
                  <a:pt x="43573" y="44145"/>
                </a:lnTo>
                <a:lnTo>
                  <a:pt x="45656" y="42163"/>
                </a:lnTo>
                <a:lnTo>
                  <a:pt x="57003" y="52451"/>
                </a:lnTo>
                <a:lnTo>
                  <a:pt x="63882" y="60666"/>
                </a:lnTo>
                <a:lnTo>
                  <a:pt x="64477" y="61518"/>
                </a:lnTo>
                <a:lnTo>
                  <a:pt x="60591" y="66255"/>
                </a:lnTo>
                <a:lnTo>
                  <a:pt x="57391" y="71539"/>
                </a:lnTo>
                <a:lnTo>
                  <a:pt x="55257" y="77393"/>
                </a:lnTo>
                <a:lnTo>
                  <a:pt x="45656" y="78543"/>
                </a:lnTo>
                <a:lnTo>
                  <a:pt x="33234" y="78892"/>
                </a:lnTo>
                <a:lnTo>
                  <a:pt x="17954" y="78021"/>
                </a:lnTo>
                <a:lnTo>
                  <a:pt x="15671" y="77787"/>
                </a:lnTo>
                <a:lnTo>
                  <a:pt x="15557" y="73393"/>
                </a:lnTo>
                <a:lnTo>
                  <a:pt x="13271" y="69722"/>
                </a:lnTo>
                <a:lnTo>
                  <a:pt x="9766" y="69164"/>
                </a:lnTo>
                <a:lnTo>
                  <a:pt x="7073" y="69341"/>
                </a:lnTo>
                <a:lnTo>
                  <a:pt x="4038" y="70294"/>
                </a:lnTo>
                <a:lnTo>
                  <a:pt x="1371" y="73482"/>
                </a:lnTo>
                <a:lnTo>
                  <a:pt x="685" y="77723"/>
                </a:lnTo>
                <a:lnTo>
                  <a:pt x="0" y="81953"/>
                </a:lnTo>
                <a:lnTo>
                  <a:pt x="1498" y="85813"/>
                </a:lnTo>
                <a:lnTo>
                  <a:pt x="4165" y="87642"/>
                </a:lnTo>
                <a:lnTo>
                  <a:pt x="6578" y="88722"/>
                </a:lnTo>
                <a:lnTo>
                  <a:pt x="10071" y="89293"/>
                </a:lnTo>
                <a:lnTo>
                  <a:pt x="13411" y="86537"/>
                </a:lnTo>
                <a:lnTo>
                  <a:pt x="14922" y="82422"/>
                </a:lnTo>
                <a:lnTo>
                  <a:pt x="30127" y="86400"/>
                </a:lnTo>
                <a:lnTo>
                  <a:pt x="42215" y="90682"/>
                </a:lnTo>
                <a:lnTo>
                  <a:pt x="51343" y="94879"/>
                </a:lnTo>
                <a:lnTo>
                  <a:pt x="51866" y="97764"/>
                </a:lnTo>
                <a:lnTo>
                  <a:pt x="52006" y="103009"/>
                </a:lnTo>
                <a:lnTo>
                  <a:pt x="53124" y="107949"/>
                </a:lnTo>
                <a:lnTo>
                  <a:pt x="54635" y="112712"/>
                </a:lnTo>
                <a:lnTo>
                  <a:pt x="50419" y="116687"/>
                </a:lnTo>
                <a:lnTo>
                  <a:pt x="43827" y="121754"/>
                </a:lnTo>
                <a:lnTo>
                  <a:pt x="34163" y="127063"/>
                </a:lnTo>
                <a:lnTo>
                  <a:pt x="32410" y="124701"/>
                </a:lnTo>
                <a:lnTo>
                  <a:pt x="29743" y="123558"/>
                </a:lnTo>
                <a:lnTo>
                  <a:pt x="27038" y="124853"/>
                </a:lnTo>
                <a:lnTo>
                  <a:pt x="24892" y="127419"/>
                </a:lnTo>
                <a:lnTo>
                  <a:pt x="24663" y="130187"/>
                </a:lnTo>
                <a:lnTo>
                  <a:pt x="25908" y="132778"/>
                </a:lnTo>
                <a:lnTo>
                  <a:pt x="27152" y="135356"/>
                </a:lnTo>
                <a:lnTo>
                  <a:pt x="31610" y="136905"/>
                </a:lnTo>
                <a:lnTo>
                  <a:pt x="35509" y="135534"/>
                </a:lnTo>
                <a:lnTo>
                  <a:pt x="36283" y="132740"/>
                </a:lnTo>
                <a:lnTo>
                  <a:pt x="35534" y="129895"/>
                </a:lnTo>
                <a:lnTo>
                  <a:pt x="45377" y="125806"/>
                </a:lnTo>
                <a:lnTo>
                  <a:pt x="53225" y="123824"/>
                </a:lnTo>
                <a:lnTo>
                  <a:pt x="58902" y="122974"/>
                </a:lnTo>
                <a:lnTo>
                  <a:pt x="60896" y="126453"/>
                </a:lnTo>
                <a:lnTo>
                  <a:pt x="64249" y="131013"/>
                </a:lnTo>
                <a:lnTo>
                  <a:pt x="68237" y="135191"/>
                </a:lnTo>
                <a:lnTo>
                  <a:pt x="69659" y="136601"/>
                </a:lnTo>
                <a:lnTo>
                  <a:pt x="65704" y="146931"/>
                </a:lnTo>
                <a:lnTo>
                  <a:pt x="59547" y="159384"/>
                </a:lnTo>
                <a:lnTo>
                  <a:pt x="58280" y="161658"/>
                </a:lnTo>
                <a:lnTo>
                  <a:pt x="54775" y="160248"/>
                </a:lnTo>
                <a:lnTo>
                  <a:pt x="51092" y="160807"/>
                </a:lnTo>
                <a:lnTo>
                  <a:pt x="49428" y="163385"/>
                </a:lnTo>
                <a:lnTo>
                  <a:pt x="48742" y="165544"/>
                </a:lnTo>
                <a:lnTo>
                  <a:pt x="48387" y="168300"/>
                </a:lnTo>
                <a:lnTo>
                  <a:pt x="49999" y="171500"/>
                </a:lnTo>
                <a:lnTo>
                  <a:pt x="53111" y="173494"/>
                </a:lnTo>
                <a:lnTo>
                  <a:pt x="56222" y="175488"/>
                </a:lnTo>
                <a:lnTo>
                  <a:pt x="59791" y="175615"/>
                </a:lnTo>
                <a:lnTo>
                  <a:pt x="62839" y="173799"/>
                </a:lnTo>
                <a:lnTo>
                  <a:pt x="63842" y="172592"/>
                </a:lnTo>
                <a:lnTo>
                  <a:pt x="65481" y="170027"/>
                </a:lnTo>
                <a:lnTo>
                  <a:pt x="64452" y="166446"/>
                </a:lnTo>
                <a:lnTo>
                  <a:pt x="61696" y="163842"/>
                </a:lnTo>
                <a:lnTo>
                  <a:pt x="70472" y="152622"/>
                </a:lnTo>
                <a:lnTo>
                  <a:pt x="78323" y="144269"/>
                </a:lnTo>
                <a:lnTo>
                  <a:pt x="81343" y="144932"/>
                </a:lnTo>
                <a:lnTo>
                  <a:pt x="86233" y="147091"/>
                </a:lnTo>
                <a:lnTo>
                  <a:pt x="87579" y="147599"/>
                </a:lnTo>
                <a:lnTo>
                  <a:pt x="87553" y="152907"/>
                </a:lnTo>
                <a:lnTo>
                  <a:pt x="86906" y="159791"/>
                </a:lnTo>
                <a:lnTo>
                  <a:pt x="85255" y="168046"/>
                </a:lnTo>
                <a:lnTo>
                  <a:pt x="82334" y="167868"/>
                </a:lnTo>
                <a:lnTo>
                  <a:pt x="79743" y="169163"/>
                </a:lnTo>
                <a:lnTo>
                  <a:pt x="78994" y="172072"/>
                </a:lnTo>
                <a:lnTo>
                  <a:pt x="79578" y="175361"/>
                </a:lnTo>
                <a:lnTo>
                  <a:pt x="81546" y="177330"/>
                </a:lnTo>
                <a:lnTo>
                  <a:pt x="84315" y="178041"/>
                </a:lnTo>
                <a:lnTo>
                  <a:pt x="87096" y="178752"/>
                </a:lnTo>
                <a:lnTo>
                  <a:pt x="89763" y="177977"/>
                </a:lnTo>
                <a:lnTo>
                  <a:pt x="91871" y="175374"/>
                </a:lnTo>
                <a:lnTo>
                  <a:pt x="92608" y="172465"/>
                </a:lnTo>
                <a:lnTo>
                  <a:pt x="90970" y="170078"/>
                </a:lnTo>
                <a:lnTo>
                  <a:pt x="88315" y="168821"/>
                </a:lnTo>
                <a:lnTo>
                  <a:pt x="90805" y="160908"/>
                </a:lnTo>
                <a:lnTo>
                  <a:pt x="93510" y="154597"/>
                </a:lnTo>
                <a:lnTo>
                  <a:pt x="96012" y="149961"/>
                </a:lnTo>
                <a:lnTo>
                  <a:pt x="98399" y="150393"/>
                </a:lnTo>
                <a:lnTo>
                  <a:pt x="101638" y="150888"/>
                </a:lnTo>
                <a:lnTo>
                  <a:pt x="104927" y="151206"/>
                </a:lnTo>
                <a:lnTo>
                  <a:pt x="110972" y="151028"/>
                </a:lnTo>
                <a:lnTo>
                  <a:pt x="113487" y="150545"/>
                </a:lnTo>
                <a:lnTo>
                  <a:pt x="116027" y="150113"/>
                </a:lnTo>
                <a:lnTo>
                  <a:pt x="121690" y="159039"/>
                </a:lnTo>
                <a:lnTo>
                  <a:pt x="127797" y="171180"/>
                </a:lnTo>
                <a:lnTo>
                  <a:pt x="130352" y="177203"/>
                </a:lnTo>
                <a:lnTo>
                  <a:pt x="127076" y="179082"/>
                </a:lnTo>
                <a:lnTo>
                  <a:pt x="125209" y="182308"/>
                </a:lnTo>
                <a:lnTo>
                  <a:pt x="126199" y="185204"/>
                </a:lnTo>
                <a:lnTo>
                  <a:pt x="129400" y="189090"/>
                </a:lnTo>
                <a:lnTo>
                  <a:pt x="132892" y="189826"/>
                </a:lnTo>
                <a:lnTo>
                  <a:pt x="136385" y="188620"/>
                </a:lnTo>
                <a:lnTo>
                  <a:pt x="139890" y="187426"/>
                </a:lnTo>
                <a:lnTo>
                  <a:pt x="142227" y="184721"/>
                </a:lnTo>
                <a:lnTo>
                  <a:pt x="142532" y="181940"/>
                </a:lnTo>
                <a:lnTo>
                  <a:pt x="142367" y="179666"/>
                </a:lnTo>
                <a:lnTo>
                  <a:pt x="141389" y="176771"/>
                </a:lnTo>
                <a:lnTo>
                  <a:pt x="137934" y="175374"/>
                </a:lnTo>
                <a:lnTo>
                  <a:pt x="134188" y="175894"/>
                </a:lnTo>
                <a:lnTo>
                  <a:pt x="130798" y="161512"/>
                </a:lnTo>
                <a:lnTo>
                  <a:pt x="129208" y="149891"/>
                </a:lnTo>
                <a:lnTo>
                  <a:pt x="128981" y="146380"/>
                </a:lnTo>
                <a:lnTo>
                  <a:pt x="133235" y="144500"/>
                </a:lnTo>
                <a:lnTo>
                  <a:pt x="137096" y="142011"/>
                </a:lnTo>
                <a:lnTo>
                  <a:pt x="140690" y="139166"/>
                </a:lnTo>
                <a:lnTo>
                  <a:pt x="144818" y="141985"/>
                </a:lnTo>
                <a:lnTo>
                  <a:pt x="149644" y="145884"/>
                </a:lnTo>
                <a:lnTo>
                  <a:pt x="155003" y="151079"/>
                </a:lnTo>
                <a:lnTo>
                  <a:pt x="153263" y="153454"/>
                </a:lnTo>
                <a:lnTo>
                  <a:pt x="152958" y="156336"/>
                </a:lnTo>
                <a:lnTo>
                  <a:pt x="155511" y="158864"/>
                </a:lnTo>
                <a:lnTo>
                  <a:pt x="158076" y="159829"/>
                </a:lnTo>
                <a:lnTo>
                  <a:pt x="160794" y="159245"/>
                </a:lnTo>
                <a:lnTo>
                  <a:pt x="165011" y="155333"/>
                </a:lnTo>
                <a:lnTo>
                  <a:pt x="165798" y="152679"/>
                </a:lnTo>
                <a:lnTo>
                  <a:pt x="165023" y="150050"/>
                </a:lnTo>
                <a:lnTo>
                  <a:pt x="162699" y="147307"/>
                </a:lnTo>
                <a:lnTo>
                  <a:pt x="159816" y="147383"/>
                </a:lnTo>
                <a:lnTo>
                  <a:pt x="157314" y="148945"/>
                </a:lnTo>
                <a:lnTo>
                  <a:pt x="152615" y="143281"/>
                </a:lnTo>
                <a:lnTo>
                  <a:pt x="149148" y="138239"/>
                </a:lnTo>
                <a:lnTo>
                  <a:pt x="146672" y="133946"/>
                </a:lnTo>
                <a:lnTo>
                  <a:pt x="151104" y="129247"/>
                </a:lnTo>
                <a:lnTo>
                  <a:pt x="154597" y="123697"/>
                </a:lnTo>
                <a:lnTo>
                  <a:pt x="157175" y="117678"/>
                </a:lnTo>
                <a:lnTo>
                  <a:pt x="168066" y="118082"/>
                </a:lnTo>
                <a:lnTo>
                  <a:pt x="181730" y="119893"/>
                </a:lnTo>
                <a:lnTo>
                  <a:pt x="185547" y="120611"/>
                </a:lnTo>
                <a:lnTo>
                  <a:pt x="185318" y="124396"/>
                </a:lnTo>
                <a:lnTo>
                  <a:pt x="187007" y="127723"/>
                </a:lnTo>
                <a:lnTo>
                  <a:pt x="189953" y="128485"/>
                </a:lnTo>
                <a:lnTo>
                  <a:pt x="192239" y="128460"/>
                </a:lnTo>
                <a:lnTo>
                  <a:pt x="194970" y="127927"/>
                </a:lnTo>
                <a:lnTo>
                  <a:pt x="197497" y="125399"/>
                </a:lnTo>
                <a:lnTo>
                  <a:pt x="198412" y="121818"/>
                </a:lnTo>
                <a:lnTo>
                  <a:pt x="199339" y="118249"/>
                </a:lnTo>
                <a:lnTo>
                  <a:pt x="198335" y="114807"/>
                </a:lnTo>
                <a:lnTo>
                  <a:pt x="196202" y="113029"/>
                </a:lnTo>
                <a:lnTo>
                  <a:pt x="194208" y="111925"/>
                </a:lnTo>
                <a:lnTo>
                  <a:pt x="191249" y="111150"/>
                </a:lnTo>
                <a:lnTo>
                  <a:pt x="188175" y="113271"/>
                </a:lnTo>
                <a:lnTo>
                  <a:pt x="186550" y="116687"/>
                </a:lnTo>
                <a:lnTo>
                  <a:pt x="172974" y="111772"/>
                </a:lnTo>
                <a:lnTo>
                  <a:pt x="162521" y="106852"/>
                </a:lnTo>
                <a:lnTo>
                  <a:pt x="160820" y="105917"/>
                </a:lnTo>
                <a:lnTo>
                  <a:pt x="161467" y="102260"/>
                </a:lnTo>
                <a:lnTo>
                  <a:pt x="161772" y="98501"/>
                </a:lnTo>
                <a:lnTo>
                  <a:pt x="161582" y="91820"/>
                </a:lnTo>
                <a:lnTo>
                  <a:pt x="161213" y="89077"/>
                </a:lnTo>
                <a:lnTo>
                  <a:pt x="160731" y="86372"/>
                </a:lnTo>
                <a:lnTo>
                  <a:pt x="165227" y="84264"/>
                </a:lnTo>
                <a:lnTo>
                  <a:pt x="170942" y="82092"/>
                </a:lnTo>
                <a:lnTo>
                  <a:pt x="178015" y="80111"/>
                </a:lnTo>
                <a:lnTo>
                  <a:pt x="179184" y="82816"/>
                </a:lnTo>
                <a:lnTo>
                  <a:pt x="183832" y="84010"/>
                </a:lnTo>
                <a:lnTo>
                  <a:pt x="187109" y="81876"/>
                </a:lnTo>
                <a:lnTo>
                  <a:pt x="187972" y="79235"/>
                </a:lnTo>
                <a:lnTo>
                  <a:pt x="187350" y="76428"/>
                </a:lnTo>
                <a:lnTo>
                  <a:pt x="186728" y="73634"/>
                </a:lnTo>
                <a:lnTo>
                  <a:pt x="182727" y="71107"/>
                </a:lnTo>
                <a:lnTo>
                  <a:pt x="178638" y="71551"/>
                </a:lnTo>
                <a:lnTo>
                  <a:pt x="177241" y="74104"/>
                </a:lnTo>
                <a:lnTo>
                  <a:pt x="177330" y="77038"/>
                </a:lnTo>
                <a:lnTo>
                  <a:pt x="169938" y="78257"/>
                </a:lnTo>
                <a:lnTo>
                  <a:pt x="163741" y="78714"/>
                </a:lnTo>
                <a:lnTo>
                  <a:pt x="158737" y="78689"/>
                </a:lnTo>
                <a:lnTo>
                  <a:pt x="157645" y="75590"/>
                </a:lnTo>
                <a:lnTo>
                  <a:pt x="156489" y="73037"/>
                </a:lnTo>
                <a:lnTo>
                  <a:pt x="156235" y="72504"/>
                </a:lnTo>
                <a:lnTo>
                  <a:pt x="154851" y="69646"/>
                </a:lnTo>
                <a:lnTo>
                  <a:pt x="153314" y="66878"/>
                </a:lnTo>
                <a:lnTo>
                  <a:pt x="151485" y="64325"/>
                </a:lnTo>
                <a:lnTo>
                  <a:pt x="149415" y="61518"/>
                </a:lnTo>
                <a:lnTo>
                  <a:pt x="145364" y="57251"/>
                </a:lnTo>
                <a:lnTo>
                  <a:pt x="148209" y="52539"/>
                </a:lnTo>
                <a:lnTo>
                  <a:pt x="151955" y="47231"/>
                </a:lnTo>
                <a:lnTo>
                  <a:pt x="156603" y="41440"/>
                </a:lnTo>
                <a:lnTo>
                  <a:pt x="159829" y="43383"/>
                </a:lnTo>
                <a:lnTo>
                  <a:pt x="163537" y="43433"/>
                </a:lnTo>
                <a:lnTo>
                  <a:pt x="166090" y="40576"/>
                </a:lnTo>
                <a:lnTo>
                  <a:pt x="166598" y="39154"/>
                </a:lnTo>
                <a:lnTo>
                  <a:pt x="167386" y="36499"/>
                </a:lnTo>
                <a:lnTo>
                  <a:pt x="166319" y="33108"/>
                </a:lnTo>
                <a:lnTo>
                  <a:pt x="163576" y="30657"/>
                </a:lnTo>
                <a:lnTo>
                  <a:pt x="160832" y="28193"/>
                </a:lnTo>
                <a:lnTo>
                  <a:pt x="157353" y="27508"/>
                </a:lnTo>
                <a:lnTo>
                  <a:pt x="154800" y="28574"/>
                </a:lnTo>
                <a:lnTo>
                  <a:pt x="150876" y="32092"/>
                </a:lnTo>
                <a:lnTo>
                  <a:pt x="151333" y="35763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203279" y="1696255"/>
            <a:ext cx="142468" cy="135661"/>
          </a:xfrm>
          <a:custGeom>
            <a:avLst/>
            <a:gdLst/>
            <a:ahLst/>
            <a:cxnLst/>
            <a:rect l="l" t="t" r="r" b="b"/>
            <a:pathLst>
              <a:path w="142468" h="135661">
                <a:moveTo>
                  <a:pt x="46062" y="118948"/>
                </a:moveTo>
                <a:lnTo>
                  <a:pt x="44094" y="117093"/>
                </a:lnTo>
                <a:lnTo>
                  <a:pt x="48666" y="110743"/>
                </a:lnTo>
                <a:lnTo>
                  <a:pt x="52908" y="105968"/>
                </a:lnTo>
                <a:lnTo>
                  <a:pt x="56489" y="102615"/>
                </a:lnTo>
                <a:lnTo>
                  <a:pt x="59867" y="104406"/>
                </a:lnTo>
                <a:lnTo>
                  <a:pt x="62598" y="105498"/>
                </a:lnTo>
                <a:lnTo>
                  <a:pt x="62572" y="109283"/>
                </a:lnTo>
                <a:lnTo>
                  <a:pt x="62115" y="114211"/>
                </a:lnTo>
                <a:lnTo>
                  <a:pt x="60934" y="120103"/>
                </a:lnTo>
                <a:lnTo>
                  <a:pt x="56984" y="120903"/>
                </a:lnTo>
                <a:lnTo>
                  <a:pt x="56540" y="123837"/>
                </a:lnTo>
                <a:lnTo>
                  <a:pt x="58267" y="126733"/>
                </a:lnTo>
                <a:lnTo>
                  <a:pt x="62242" y="127749"/>
                </a:lnTo>
                <a:lnTo>
                  <a:pt x="65150" y="126022"/>
                </a:lnTo>
                <a:lnTo>
                  <a:pt x="66192" y="123266"/>
                </a:lnTo>
                <a:lnTo>
                  <a:pt x="63118" y="120649"/>
                </a:lnTo>
                <a:lnTo>
                  <a:pt x="64896" y="114998"/>
                </a:lnTo>
                <a:lnTo>
                  <a:pt x="66827" y="110489"/>
                </a:lnTo>
                <a:lnTo>
                  <a:pt x="68618" y="107175"/>
                </a:lnTo>
                <a:lnTo>
                  <a:pt x="72631" y="107835"/>
                </a:lnTo>
                <a:lnTo>
                  <a:pt x="77419" y="108000"/>
                </a:lnTo>
                <a:lnTo>
                  <a:pt x="81102" y="107594"/>
                </a:lnTo>
                <a:lnTo>
                  <a:pt x="82918" y="107289"/>
                </a:lnTo>
                <a:lnTo>
                  <a:pt x="85978" y="111556"/>
                </a:lnTo>
                <a:lnTo>
                  <a:pt x="89611" y="117843"/>
                </a:lnTo>
                <a:lnTo>
                  <a:pt x="93167" y="126644"/>
                </a:lnTo>
                <a:lnTo>
                  <a:pt x="89484" y="130289"/>
                </a:lnTo>
                <a:lnTo>
                  <a:pt x="90373" y="132905"/>
                </a:lnTo>
                <a:lnTo>
                  <a:pt x="94970" y="135661"/>
                </a:lnTo>
                <a:lnTo>
                  <a:pt x="99974" y="133959"/>
                </a:lnTo>
                <a:lnTo>
                  <a:pt x="101866" y="130035"/>
                </a:lnTo>
                <a:lnTo>
                  <a:pt x="101053" y="126339"/>
                </a:lnTo>
                <a:lnTo>
                  <a:pt x="98590" y="125336"/>
                </a:lnTo>
                <a:lnTo>
                  <a:pt x="95897" y="125717"/>
                </a:lnTo>
                <a:lnTo>
                  <a:pt x="93395" y="116852"/>
                </a:lnTo>
                <a:lnTo>
                  <a:pt x="92405" y="109829"/>
                </a:lnTo>
                <a:lnTo>
                  <a:pt x="92176" y="104622"/>
                </a:lnTo>
                <a:lnTo>
                  <a:pt x="95211" y="103276"/>
                </a:lnTo>
                <a:lnTo>
                  <a:pt x="97980" y="101498"/>
                </a:lnTo>
                <a:lnTo>
                  <a:pt x="100545" y="99466"/>
                </a:lnTo>
                <a:lnTo>
                  <a:pt x="103492" y="101485"/>
                </a:lnTo>
                <a:lnTo>
                  <a:pt x="106946" y="104266"/>
                </a:lnTo>
                <a:lnTo>
                  <a:pt x="110769" y="107988"/>
                </a:lnTo>
                <a:lnTo>
                  <a:pt x="109308" y="111721"/>
                </a:lnTo>
                <a:lnTo>
                  <a:pt x="112966" y="114236"/>
                </a:lnTo>
                <a:lnTo>
                  <a:pt x="116420" y="112407"/>
                </a:lnTo>
                <a:lnTo>
                  <a:pt x="118490" y="109118"/>
                </a:lnTo>
                <a:lnTo>
                  <a:pt x="117436" y="106527"/>
                </a:lnTo>
                <a:lnTo>
                  <a:pt x="114223" y="105333"/>
                </a:lnTo>
                <a:lnTo>
                  <a:pt x="112433" y="106451"/>
                </a:lnTo>
                <a:lnTo>
                  <a:pt x="109080" y="102400"/>
                </a:lnTo>
                <a:lnTo>
                  <a:pt x="106591" y="98793"/>
                </a:lnTo>
                <a:lnTo>
                  <a:pt x="104813" y="95732"/>
                </a:lnTo>
                <a:lnTo>
                  <a:pt x="108000" y="92367"/>
                </a:lnTo>
                <a:lnTo>
                  <a:pt x="110489" y="88417"/>
                </a:lnTo>
                <a:lnTo>
                  <a:pt x="112331" y="84112"/>
                </a:lnTo>
                <a:lnTo>
                  <a:pt x="117424" y="84023"/>
                </a:lnTo>
                <a:lnTo>
                  <a:pt x="124167" y="84518"/>
                </a:lnTo>
                <a:lnTo>
                  <a:pt x="132613" y="86207"/>
                </a:lnTo>
                <a:lnTo>
                  <a:pt x="132435" y="88899"/>
                </a:lnTo>
                <a:lnTo>
                  <a:pt x="135762" y="91833"/>
                </a:lnTo>
                <a:lnTo>
                  <a:pt x="139344" y="91427"/>
                </a:lnTo>
                <a:lnTo>
                  <a:pt x="141147" y="89623"/>
                </a:lnTo>
                <a:lnTo>
                  <a:pt x="141795" y="87058"/>
                </a:lnTo>
                <a:lnTo>
                  <a:pt x="142468" y="84505"/>
                </a:lnTo>
                <a:lnTo>
                  <a:pt x="140220" y="80784"/>
                </a:lnTo>
                <a:lnTo>
                  <a:pt x="136677" y="79451"/>
                </a:lnTo>
                <a:lnTo>
                  <a:pt x="133324" y="83400"/>
                </a:lnTo>
                <a:lnTo>
                  <a:pt x="125374" y="80898"/>
                </a:lnTo>
                <a:lnTo>
                  <a:pt x="119329" y="78168"/>
                </a:lnTo>
                <a:lnTo>
                  <a:pt x="114934" y="75704"/>
                </a:lnTo>
                <a:lnTo>
                  <a:pt x="115404" y="73088"/>
                </a:lnTo>
                <a:lnTo>
                  <a:pt x="115620" y="70396"/>
                </a:lnTo>
                <a:lnTo>
                  <a:pt x="115544" y="67640"/>
                </a:lnTo>
                <a:lnTo>
                  <a:pt x="115138" y="63703"/>
                </a:lnTo>
                <a:lnTo>
                  <a:pt x="114782" y="61772"/>
                </a:lnTo>
                <a:lnTo>
                  <a:pt x="117995" y="60248"/>
                </a:lnTo>
                <a:lnTo>
                  <a:pt x="122123" y="58686"/>
                </a:lnTo>
                <a:lnTo>
                  <a:pt x="127215" y="57264"/>
                </a:lnTo>
                <a:lnTo>
                  <a:pt x="129730" y="60413"/>
                </a:lnTo>
                <a:lnTo>
                  <a:pt x="132537" y="59474"/>
                </a:lnTo>
                <a:lnTo>
                  <a:pt x="134340" y="56629"/>
                </a:lnTo>
                <a:lnTo>
                  <a:pt x="133451" y="52616"/>
                </a:lnTo>
                <a:lnTo>
                  <a:pt x="130594" y="50825"/>
                </a:lnTo>
                <a:lnTo>
                  <a:pt x="127660" y="51142"/>
                </a:lnTo>
                <a:lnTo>
                  <a:pt x="126733" y="55067"/>
                </a:lnTo>
                <a:lnTo>
                  <a:pt x="121399" y="55956"/>
                </a:lnTo>
                <a:lnTo>
                  <a:pt x="116916" y="56273"/>
                </a:lnTo>
                <a:lnTo>
                  <a:pt x="113322" y="56235"/>
                </a:lnTo>
                <a:lnTo>
                  <a:pt x="112052" y="52704"/>
                </a:lnTo>
                <a:lnTo>
                  <a:pt x="110731" y="50114"/>
                </a:lnTo>
                <a:lnTo>
                  <a:pt x="108711" y="46837"/>
                </a:lnTo>
                <a:lnTo>
                  <a:pt x="106578" y="44018"/>
                </a:lnTo>
                <a:lnTo>
                  <a:pt x="104305" y="41427"/>
                </a:lnTo>
                <a:lnTo>
                  <a:pt x="103873" y="40932"/>
                </a:lnTo>
                <a:lnTo>
                  <a:pt x="105917" y="37566"/>
                </a:lnTo>
                <a:lnTo>
                  <a:pt x="108597" y="33769"/>
                </a:lnTo>
                <a:lnTo>
                  <a:pt x="111925" y="29629"/>
                </a:lnTo>
                <a:lnTo>
                  <a:pt x="114223" y="31013"/>
                </a:lnTo>
                <a:lnTo>
                  <a:pt x="116878" y="31038"/>
                </a:lnTo>
                <a:lnTo>
                  <a:pt x="119113" y="27965"/>
                </a:lnTo>
                <a:lnTo>
                  <a:pt x="118859" y="23660"/>
                </a:lnTo>
                <a:lnTo>
                  <a:pt x="114960" y="20154"/>
                </a:lnTo>
                <a:lnTo>
                  <a:pt x="110642" y="20421"/>
                </a:lnTo>
                <a:lnTo>
                  <a:pt x="107835" y="22936"/>
                </a:lnTo>
                <a:lnTo>
                  <a:pt x="108153" y="25565"/>
                </a:lnTo>
                <a:lnTo>
                  <a:pt x="109778" y="27698"/>
                </a:lnTo>
                <a:lnTo>
                  <a:pt x="105968" y="31508"/>
                </a:lnTo>
                <a:lnTo>
                  <a:pt x="102450" y="34607"/>
                </a:lnTo>
                <a:lnTo>
                  <a:pt x="99301" y="37007"/>
                </a:lnTo>
                <a:lnTo>
                  <a:pt x="99009" y="36918"/>
                </a:lnTo>
                <a:lnTo>
                  <a:pt x="95097" y="34112"/>
                </a:lnTo>
                <a:lnTo>
                  <a:pt x="90665" y="32067"/>
                </a:lnTo>
                <a:lnTo>
                  <a:pt x="85864" y="30860"/>
                </a:lnTo>
                <a:lnTo>
                  <a:pt x="86182" y="27292"/>
                </a:lnTo>
                <a:lnTo>
                  <a:pt x="87007" y="22694"/>
                </a:lnTo>
                <a:lnTo>
                  <a:pt x="88595" y="17233"/>
                </a:lnTo>
                <a:lnTo>
                  <a:pt x="92354" y="16789"/>
                </a:lnTo>
                <a:lnTo>
                  <a:pt x="93014" y="14071"/>
                </a:lnTo>
                <a:lnTo>
                  <a:pt x="91605" y="11214"/>
                </a:lnTo>
                <a:lnTo>
                  <a:pt x="87972" y="9956"/>
                </a:lnTo>
                <a:lnTo>
                  <a:pt x="85115" y="11341"/>
                </a:lnTo>
                <a:lnTo>
                  <a:pt x="84886" y="15532"/>
                </a:lnTo>
                <a:lnTo>
                  <a:pt x="86601" y="16535"/>
                </a:lnTo>
                <a:lnTo>
                  <a:pt x="84175" y="22415"/>
                </a:lnTo>
                <a:lnTo>
                  <a:pt x="81711" y="26758"/>
                </a:lnTo>
                <a:lnTo>
                  <a:pt x="79578" y="29832"/>
                </a:lnTo>
                <a:lnTo>
                  <a:pt x="76695" y="29476"/>
                </a:lnTo>
                <a:lnTo>
                  <a:pt x="73825" y="29552"/>
                </a:lnTo>
                <a:lnTo>
                  <a:pt x="71196" y="30035"/>
                </a:lnTo>
                <a:lnTo>
                  <a:pt x="68999" y="25539"/>
                </a:lnTo>
                <a:lnTo>
                  <a:pt x="66408" y="18503"/>
                </a:lnTo>
                <a:lnTo>
                  <a:pt x="64554" y="8597"/>
                </a:lnTo>
                <a:lnTo>
                  <a:pt x="68592" y="5930"/>
                </a:lnTo>
                <a:lnTo>
                  <a:pt x="68249" y="3378"/>
                </a:lnTo>
                <a:lnTo>
                  <a:pt x="64528" y="0"/>
                </a:lnTo>
                <a:lnTo>
                  <a:pt x="59639" y="647"/>
                </a:lnTo>
                <a:lnTo>
                  <a:pt x="57200" y="3886"/>
                </a:lnTo>
                <a:lnTo>
                  <a:pt x="57276" y="7429"/>
                </a:lnTo>
                <a:lnTo>
                  <a:pt x="61874" y="8953"/>
                </a:lnTo>
                <a:lnTo>
                  <a:pt x="62737" y="20091"/>
                </a:lnTo>
                <a:lnTo>
                  <a:pt x="61810" y="27927"/>
                </a:lnTo>
                <a:lnTo>
                  <a:pt x="60718" y="32791"/>
                </a:lnTo>
                <a:lnTo>
                  <a:pt x="58038" y="33959"/>
                </a:lnTo>
                <a:lnTo>
                  <a:pt x="53200" y="37058"/>
                </a:lnTo>
                <a:lnTo>
                  <a:pt x="49428" y="36233"/>
                </a:lnTo>
                <a:lnTo>
                  <a:pt x="42697" y="33972"/>
                </a:lnTo>
                <a:lnTo>
                  <a:pt x="33756" y="28257"/>
                </a:lnTo>
                <a:lnTo>
                  <a:pt x="34531" y="24447"/>
                </a:lnTo>
                <a:lnTo>
                  <a:pt x="30568" y="22796"/>
                </a:lnTo>
                <a:lnTo>
                  <a:pt x="27622" y="25222"/>
                </a:lnTo>
                <a:lnTo>
                  <a:pt x="26530" y="28727"/>
                </a:lnTo>
                <a:lnTo>
                  <a:pt x="29171" y="32016"/>
                </a:lnTo>
                <a:lnTo>
                  <a:pt x="32626" y="30137"/>
                </a:lnTo>
                <a:lnTo>
                  <a:pt x="39662" y="35763"/>
                </a:lnTo>
                <a:lnTo>
                  <a:pt x="43802" y="40627"/>
                </a:lnTo>
                <a:lnTo>
                  <a:pt x="46075" y="43980"/>
                </a:lnTo>
                <a:lnTo>
                  <a:pt x="43306" y="47358"/>
                </a:lnTo>
                <a:lnTo>
                  <a:pt x="41020" y="51130"/>
                </a:lnTo>
                <a:lnTo>
                  <a:pt x="39496" y="55308"/>
                </a:lnTo>
                <a:lnTo>
                  <a:pt x="29336" y="56320"/>
                </a:lnTo>
                <a:lnTo>
                  <a:pt x="15207" y="55970"/>
                </a:lnTo>
                <a:lnTo>
                  <a:pt x="11201" y="55587"/>
                </a:lnTo>
                <a:lnTo>
                  <a:pt x="11125" y="52463"/>
                </a:lnTo>
                <a:lnTo>
                  <a:pt x="9486" y="49834"/>
                </a:lnTo>
                <a:lnTo>
                  <a:pt x="6337" y="49314"/>
                </a:lnTo>
                <a:lnTo>
                  <a:pt x="2882" y="50253"/>
                </a:lnTo>
                <a:lnTo>
                  <a:pt x="977" y="52527"/>
                </a:lnTo>
                <a:lnTo>
                  <a:pt x="495" y="55549"/>
                </a:lnTo>
                <a:lnTo>
                  <a:pt x="0" y="58572"/>
                </a:lnTo>
                <a:lnTo>
                  <a:pt x="1079" y="61340"/>
                </a:lnTo>
                <a:lnTo>
                  <a:pt x="4051" y="63309"/>
                </a:lnTo>
                <a:lnTo>
                  <a:pt x="7200" y="63830"/>
                </a:lnTo>
                <a:lnTo>
                  <a:pt x="9575" y="61848"/>
                </a:lnTo>
                <a:lnTo>
                  <a:pt x="10655" y="58902"/>
                </a:lnTo>
                <a:lnTo>
                  <a:pt x="25231" y="62962"/>
                </a:lnTo>
                <a:lnTo>
                  <a:pt x="35536" y="67228"/>
                </a:lnTo>
                <a:lnTo>
                  <a:pt x="37071" y="69862"/>
                </a:lnTo>
                <a:lnTo>
                  <a:pt x="37172" y="73609"/>
                </a:lnTo>
                <a:lnTo>
                  <a:pt x="37972" y="77152"/>
                </a:lnTo>
                <a:lnTo>
                  <a:pt x="39052" y="80556"/>
                </a:lnTo>
                <a:lnTo>
                  <a:pt x="36042" y="83388"/>
                </a:lnTo>
                <a:lnTo>
                  <a:pt x="31330" y="87020"/>
                </a:lnTo>
                <a:lnTo>
                  <a:pt x="24409" y="90804"/>
                </a:lnTo>
                <a:lnTo>
                  <a:pt x="21259" y="88303"/>
                </a:lnTo>
                <a:lnTo>
                  <a:pt x="17792" y="91071"/>
                </a:lnTo>
                <a:lnTo>
                  <a:pt x="18516" y="94894"/>
                </a:lnTo>
                <a:lnTo>
                  <a:pt x="21056" y="97853"/>
                </a:lnTo>
                <a:lnTo>
                  <a:pt x="23850" y="97599"/>
                </a:lnTo>
                <a:lnTo>
                  <a:pt x="25933" y="94868"/>
                </a:lnTo>
                <a:lnTo>
                  <a:pt x="25387" y="92836"/>
                </a:lnTo>
                <a:lnTo>
                  <a:pt x="32435" y="89915"/>
                </a:lnTo>
                <a:lnTo>
                  <a:pt x="38036" y="88493"/>
                </a:lnTo>
                <a:lnTo>
                  <a:pt x="42100" y="87896"/>
                </a:lnTo>
                <a:lnTo>
                  <a:pt x="44361" y="91554"/>
                </a:lnTo>
                <a:lnTo>
                  <a:pt x="47294" y="95173"/>
                </a:lnTo>
                <a:lnTo>
                  <a:pt x="49783" y="97624"/>
                </a:lnTo>
                <a:lnTo>
                  <a:pt x="48259" y="102387"/>
                </a:lnTo>
                <a:lnTo>
                  <a:pt x="45694" y="108419"/>
                </a:lnTo>
                <a:lnTo>
                  <a:pt x="41655" y="115531"/>
                </a:lnTo>
                <a:lnTo>
                  <a:pt x="39154" y="114528"/>
                </a:lnTo>
                <a:lnTo>
                  <a:pt x="36512" y="114922"/>
                </a:lnTo>
                <a:lnTo>
                  <a:pt x="34848" y="117767"/>
                </a:lnTo>
                <a:lnTo>
                  <a:pt x="35737" y="122567"/>
                </a:lnTo>
                <a:lnTo>
                  <a:pt x="40182" y="125412"/>
                </a:lnTo>
                <a:lnTo>
                  <a:pt x="42722" y="125514"/>
                </a:lnTo>
                <a:lnTo>
                  <a:pt x="45313" y="123824"/>
                </a:lnTo>
                <a:lnTo>
                  <a:pt x="46799" y="121513"/>
                </a:lnTo>
                <a:lnTo>
                  <a:pt x="46062" y="118948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673210" y="1873420"/>
            <a:ext cx="84912" cy="81330"/>
          </a:xfrm>
          <a:custGeom>
            <a:avLst/>
            <a:gdLst/>
            <a:ahLst/>
            <a:cxnLst/>
            <a:rect l="l" t="t" r="r" b="b"/>
            <a:pathLst>
              <a:path w="84912" h="81330">
                <a:moveTo>
                  <a:pt x="35902" y="76263"/>
                </a:moveTo>
                <a:lnTo>
                  <a:pt x="38747" y="75361"/>
                </a:lnTo>
                <a:lnTo>
                  <a:pt x="37592" y="72402"/>
                </a:lnTo>
                <a:lnTo>
                  <a:pt x="38671" y="68948"/>
                </a:lnTo>
                <a:lnTo>
                  <a:pt x="39839" y="66217"/>
                </a:lnTo>
                <a:lnTo>
                  <a:pt x="42646" y="64541"/>
                </a:lnTo>
                <a:lnTo>
                  <a:pt x="46215" y="64693"/>
                </a:lnTo>
                <a:lnTo>
                  <a:pt x="49517" y="64261"/>
                </a:lnTo>
                <a:lnTo>
                  <a:pt x="51358" y="66827"/>
                </a:lnTo>
                <a:lnTo>
                  <a:pt x="53543" y="70611"/>
                </a:lnTo>
                <a:lnTo>
                  <a:pt x="55676" y="75907"/>
                </a:lnTo>
                <a:lnTo>
                  <a:pt x="53898" y="79336"/>
                </a:lnTo>
                <a:lnTo>
                  <a:pt x="56743" y="81330"/>
                </a:lnTo>
                <a:lnTo>
                  <a:pt x="59778" y="80289"/>
                </a:lnTo>
                <a:lnTo>
                  <a:pt x="60985" y="77622"/>
                </a:lnTo>
                <a:lnTo>
                  <a:pt x="57378" y="75476"/>
                </a:lnTo>
                <a:lnTo>
                  <a:pt x="55829" y="70078"/>
                </a:lnTo>
                <a:lnTo>
                  <a:pt x="55232" y="65811"/>
                </a:lnTo>
                <a:lnTo>
                  <a:pt x="55092" y="62661"/>
                </a:lnTo>
                <a:lnTo>
                  <a:pt x="58572" y="60782"/>
                </a:lnTo>
                <a:lnTo>
                  <a:pt x="61912" y="60794"/>
                </a:lnTo>
                <a:lnTo>
                  <a:pt x="66357" y="64769"/>
                </a:lnTo>
                <a:lnTo>
                  <a:pt x="66078" y="67690"/>
                </a:lnTo>
                <a:lnTo>
                  <a:pt x="68732" y="68211"/>
                </a:lnTo>
                <a:lnTo>
                  <a:pt x="70764" y="65366"/>
                </a:lnTo>
                <a:lnTo>
                  <a:pt x="67335" y="63855"/>
                </a:lnTo>
                <a:lnTo>
                  <a:pt x="63766" y="59194"/>
                </a:lnTo>
                <a:lnTo>
                  <a:pt x="64592" y="55308"/>
                </a:lnTo>
                <a:lnTo>
                  <a:pt x="66090" y="52920"/>
                </a:lnTo>
                <a:lnTo>
                  <a:pt x="67195" y="50342"/>
                </a:lnTo>
                <a:lnTo>
                  <a:pt x="70281" y="50279"/>
                </a:lnTo>
                <a:lnTo>
                  <a:pt x="74383" y="50596"/>
                </a:lnTo>
                <a:lnTo>
                  <a:pt x="79527" y="51625"/>
                </a:lnTo>
                <a:lnTo>
                  <a:pt x="80022" y="54648"/>
                </a:lnTo>
                <a:lnTo>
                  <a:pt x="83451" y="54736"/>
                </a:lnTo>
                <a:lnTo>
                  <a:pt x="84912" y="52120"/>
                </a:lnTo>
                <a:lnTo>
                  <a:pt x="84721" y="49212"/>
                </a:lnTo>
                <a:lnTo>
                  <a:pt x="81826" y="47536"/>
                </a:lnTo>
                <a:lnTo>
                  <a:pt x="79819" y="49910"/>
                </a:lnTo>
                <a:lnTo>
                  <a:pt x="75031" y="48412"/>
                </a:lnTo>
                <a:lnTo>
                  <a:pt x="71399" y="46774"/>
                </a:lnTo>
                <a:lnTo>
                  <a:pt x="68757" y="45288"/>
                </a:lnTo>
                <a:lnTo>
                  <a:pt x="69176" y="42100"/>
                </a:lnTo>
                <a:lnTo>
                  <a:pt x="69088" y="39230"/>
                </a:lnTo>
                <a:lnTo>
                  <a:pt x="70624" y="35991"/>
                </a:lnTo>
                <a:lnTo>
                  <a:pt x="73139" y="35039"/>
                </a:lnTo>
                <a:lnTo>
                  <a:pt x="76250" y="34175"/>
                </a:lnTo>
                <a:lnTo>
                  <a:pt x="78905" y="35813"/>
                </a:lnTo>
                <a:lnTo>
                  <a:pt x="80149" y="32613"/>
                </a:lnTo>
                <a:lnTo>
                  <a:pt x="77406" y="30314"/>
                </a:lnTo>
                <a:lnTo>
                  <a:pt x="75958" y="32829"/>
                </a:lnTo>
                <a:lnTo>
                  <a:pt x="72631" y="33375"/>
                </a:lnTo>
                <a:lnTo>
                  <a:pt x="69977" y="33553"/>
                </a:lnTo>
                <a:lnTo>
                  <a:pt x="67398" y="32473"/>
                </a:lnTo>
                <a:lnTo>
                  <a:pt x="66243" y="29921"/>
                </a:lnTo>
                <a:lnTo>
                  <a:pt x="64414" y="27076"/>
                </a:lnTo>
                <a:lnTo>
                  <a:pt x="62268" y="24536"/>
                </a:lnTo>
                <a:lnTo>
                  <a:pt x="64998" y="20027"/>
                </a:lnTo>
                <a:lnTo>
                  <a:pt x="68414" y="18287"/>
                </a:lnTo>
                <a:lnTo>
                  <a:pt x="71031" y="17221"/>
                </a:lnTo>
                <a:lnTo>
                  <a:pt x="71158" y="14046"/>
                </a:lnTo>
                <a:lnTo>
                  <a:pt x="67297" y="11798"/>
                </a:lnTo>
                <a:lnTo>
                  <a:pt x="64503" y="13563"/>
                </a:lnTo>
                <a:lnTo>
                  <a:pt x="65760" y="16344"/>
                </a:lnTo>
                <a:lnTo>
                  <a:pt x="61290" y="20573"/>
                </a:lnTo>
                <a:lnTo>
                  <a:pt x="56857" y="20307"/>
                </a:lnTo>
                <a:lnTo>
                  <a:pt x="54229" y="19088"/>
                </a:lnTo>
                <a:lnTo>
                  <a:pt x="51384" y="18364"/>
                </a:lnTo>
                <a:lnTo>
                  <a:pt x="51562" y="16179"/>
                </a:lnTo>
                <a:lnTo>
                  <a:pt x="52019" y="13474"/>
                </a:lnTo>
                <a:lnTo>
                  <a:pt x="53009" y="10058"/>
                </a:lnTo>
                <a:lnTo>
                  <a:pt x="55587" y="8750"/>
                </a:lnTo>
                <a:lnTo>
                  <a:pt x="53657" y="6159"/>
                </a:lnTo>
                <a:lnTo>
                  <a:pt x="50927" y="6769"/>
                </a:lnTo>
                <a:lnTo>
                  <a:pt x="51777" y="9639"/>
                </a:lnTo>
                <a:lnTo>
                  <a:pt x="50317" y="13220"/>
                </a:lnTo>
                <a:lnTo>
                  <a:pt x="48818" y="15862"/>
                </a:lnTo>
                <a:lnTo>
                  <a:pt x="45770" y="17513"/>
                </a:lnTo>
                <a:lnTo>
                  <a:pt x="42481" y="17843"/>
                </a:lnTo>
                <a:lnTo>
                  <a:pt x="41148" y="15125"/>
                </a:lnTo>
                <a:lnTo>
                  <a:pt x="39573" y="10858"/>
                </a:lnTo>
                <a:lnTo>
                  <a:pt x="38455" y="4838"/>
                </a:lnTo>
                <a:lnTo>
                  <a:pt x="40754" y="2146"/>
                </a:lnTo>
                <a:lnTo>
                  <a:pt x="37007" y="0"/>
                </a:lnTo>
                <a:lnTo>
                  <a:pt x="34251" y="2285"/>
                </a:lnTo>
                <a:lnTo>
                  <a:pt x="35382" y="4940"/>
                </a:lnTo>
                <a:lnTo>
                  <a:pt x="36868" y="5054"/>
                </a:lnTo>
                <a:lnTo>
                  <a:pt x="37414" y="11810"/>
                </a:lnTo>
                <a:lnTo>
                  <a:pt x="36842" y="16560"/>
                </a:lnTo>
                <a:lnTo>
                  <a:pt x="36182" y="19507"/>
                </a:lnTo>
                <a:lnTo>
                  <a:pt x="33083" y="21018"/>
                </a:lnTo>
                <a:lnTo>
                  <a:pt x="29489" y="21577"/>
                </a:lnTo>
                <a:lnTo>
                  <a:pt x="25514" y="20243"/>
                </a:lnTo>
                <a:lnTo>
                  <a:pt x="20002" y="16738"/>
                </a:lnTo>
                <a:lnTo>
                  <a:pt x="19659" y="13919"/>
                </a:lnTo>
                <a:lnTo>
                  <a:pt x="17018" y="13931"/>
                </a:lnTo>
                <a:lnTo>
                  <a:pt x="15633" y="17068"/>
                </a:lnTo>
                <a:lnTo>
                  <a:pt x="18338" y="18656"/>
                </a:lnTo>
                <a:lnTo>
                  <a:pt x="19227" y="17843"/>
                </a:lnTo>
                <a:lnTo>
                  <a:pt x="23507" y="21247"/>
                </a:lnTo>
                <a:lnTo>
                  <a:pt x="26009" y="24206"/>
                </a:lnTo>
                <a:lnTo>
                  <a:pt x="25730" y="28257"/>
                </a:lnTo>
                <a:lnTo>
                  <a:pt x="23431" y="33032"/>
                </a:lnTo>
                <a:lnTo>
                  <a:pt x="19761" y="33667"/>
                </a:lnTo>
                <a:lnTo>
                  <a:pt x="14109" y="34035"/>
                </a:lnTo>
                <a:lnTo>
                  <a:pt x="6426" y="33197"/>
                </a:lnTo>
                <a:lnTo>
                  <a:pt x="5397" y="29743"/>
                </a:lnTo>
                <a:lnTo>
                  <a:pt x="2743" y="29565"/>
                </a:lnTo>
                <a:lnTo>
                  <a:pt x="0" y="33172"/>
                </a:lnTo>
                <a:lnTo>
                  <a:pt x="342" y="36639"/>
                </a:lnTo>
                <a:lnTo>
                  <a:pt x="4025" y="38150"/>
                </a:lnTo>
                <a:lnTo>
                  <a:pt x="6108" y="35204"/>
                </a:lnTo>
                <a:lnTo>
                  <a:pt x="13550" y="36829"/>
                </a:lnTo>
                <a:lnTo>
                  <a:pt x="18757" y="38950"/>
                </a:lnTo>
                <a:lnTo>
                  <a:pt x="22059" y="40716"/>
                </a:lnTo>
                <a:lnTo>
                  <a:pt x="22047" y="44030"/>
                </a:lnTo>
                <a:lnTo>
                  <a:pt x="23164" y="48209"/>
                </a:lnTo>
                <a:lnTo>
                  <a:pt x="21348" y="49923"/>
                </a:lnTo>
                <a:lnTo>
                  <a:pt x="18478" y="52120"/>
                </a:lnTo>
                <a:lnTo>
                  <a:pt x="14274" y="54419"/>
                </a:lnTo>
                <a:lnTo>
                  <a:pt x="11557" y="53301"/>
                </a:lnTo>
                <a:lnTo>
                  <a:pt x="10820" y="56807"/>
                </a:lnTo>
                <a:lnTo>
                  <a:pt x="13538" y="58623"/>
                </a:lnTo>
                <a:lnTo>
                  <a:pt x="14871" y="55676"/>
                </a:lnTo>
                <a:lnTo>
                  <a:pt x="19164" y="53886"/>
                </a:lnTo>
                <a:lnTo>
                  <a:pt x="22606" y="52984"/>
                </a:lnTo>
                <a:lnTo>
                  <a:pt x="25158" y="52755"/>
                </a:lnTo>
                <a:lnTo>
                  <a:pt x="26835" y="55359"/>
                </a:lnTo>
                <a:lnTo>
                  <a:pt x="29083" y="57911"/>
                </a:lnTo>
                <a:lnTo>
                  <a:pt x="29616" y="58458"/>
                </a:lnTo>
                <a:lnTo>
                  <a:pt x="28676" y="61340"/>
                </a:lnTo>
                <a:lnTo>
                  <a:pt x="27127" y="65011"/>
                </a:lnTo>
                <a:lnTo>
                  <a:pt x="24663" y="69341"/>
                </a:lnTo>
                <a:lnTo>
                  <a:pt x="21628" y="68872"/>
                </a:lnTo>
                <a:lnTo>
                  <a:pt x="20662" y="72047"/>
                </a:lnTo>
                <a:lnTo>
                  <a:pt x="23876" y="75183"/>
                </a:lnTo>
                <a:lnTo>
                  <a:pt x="26682" y="74447"/>
                </a:lnTo>
                <a:lnTo>
                  <a:pt x="27254" y="71386"/>
                </a:lnTo>
                <a:lnTo>
                  <a:pt x="26111" y="70269"/>
                </a:lnTo>
                <a:lnTo>
                  <a:pt x="28892" y="66395"/>
                </a:lnTo>
                <a:lnTo>
                  <a:pt x="31483" y="63487"/>
                </a:lnTo>
                <a:lnTo>
                  <a:pt x="34150" y="61658"/>
                </a:lnTo>
                <a:lnTo>
                  <a:pt x="37211" y="63169"/>
                </a:lnTo>
                <a:lnTo>
                  <a:pt x="37223" y="65481"/>
                </a:lnTo>
                <a:lnTo>
                  <a:pt x="36995" y="68376"/>
                </a:lnTo>
                <a:lnTo>
                  <a:pt x="36245" y="72072"/>
                </a:lnTo>
                <a:lnTo>
                  <a:pt x="33693" y="73444"/>
                </a:lnTo>
                <a:lnTo>
                  <a:pt x="35902" y="76263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318096" y="2019213"/>
            <a:ext cx="76885" cy="73634"/>
          </a:xfrm>
          <a:custGeom>
            <a:avLst/>
            <a:gdLst/>
            <a:ahLst/>
            <a:cxnLst/>
            <a:rect l="l" t="t" r="r" b="b"/>
            <a:pathLst>
              <a:path w="76885" h="73634">
                <a:moveTo>
                  <a:pt x="12484" y="53009"/>
                </a:moveTo>
                <a:lnTo>
                  <a:pt x="13474" y="50393"/>
                </a:lnTo>
                <a:lnTo>
                  <a:pt x="17373" y="48780"/>
                </a:lnTo>
                <a:lnTo>
                  <a:pt x="20497" y="47967"/>
                </a:lnTo>
                <a:lnTo>
                  <a:pt x="23507" y="48996"/>
                </a:lnTo>
                <a:lnTo>
                  <a:pt x="25780" y="51841"/>
                </a:lnTo>
                <a:lnTo>
                  <a:pt x="26835" y="52920"/>
                </a:lnTo>
                <a:lnTo>
                  <a:pt x="25984" y="55537"/>
                </a:lnTo>
                <a:lnTo>
                  <a:pt x="24574" y="58851"/>
                </a:lnTo>
                <a:lnTo>
                  <a:pt x="22339" y="62776"/>
                </a:lnTo>
                <a:lnTo>
                  <a:pt x="19583" y="62344"/>
                </a:lnTo>
                <a:lnTo>
                  <a:pt x="18732" y="65227"/>
                </a:lnTo>
                <a:lnTo>
                  <a:pt x="21640" y="68059"/>
                </a:lnTo>
                <a:lnTo>
                  <a:pt x="24396" y="67182"/>
                </a:lnTo>
                <a:lnTo>
                  <a:pt x="24688" y="64617"/>
                </a:lnTo>
                <a:lnTo>
                  <a:pt x="23660" y="63614"/>
                </a:lnTo>
                <a:lnTo>
                  <a:pt x="26174" y="60109"/>
                </a:lnTo>
                <a:lnTo>
                  <a:pt x="28524" y="57480"/>
                </a:lnTo>
                <a:lnTo>
                  <a:pt x="31813" y="56311"/>
                </a:lnTo>
                <a:lnTo>
                  <a:pt x="33718" y="59283"/>
                </a:lnTo>
                <a:lnTo>
                  <a:pt x="33515" y="61899"/>
                </a:lnTo>
                <a:lnTo>
                  <a:pt x="32842" y="65252"/>
                </a:lnTo>
                <a:lnTo>
                  <a:pt x="30797" y="67932"/>
                </a:lnTo>
                <a:lnTo>
                  <a:pt x="33629" y="69316"/>
                </a:lnTo>
                <a:lnTo>
                  <a:pt x="35051" y="66039"/>
                </a:lnTo>
                <a:lnTo>
                  <a:pt x="34048" y="65544"/>
                </a:lnTo>
                <a:lnTo>
                  <a:pt x="35026" y="62420"/>
                </a:lnTo>
                <a:lnTo>
                  <a:pt x="37071" y="58127"/>
                </a:lnTo>
                <a:lnTo>
                  <a:pt x="40220" y="58610"/>
                </a:lnTo>
                <a:lnTo>
                  <a:pt x="42887" y="58534"/>
                </a:lnTo>
                <a:lnTo>
                  <a:pt x="46532" y="60515"/>
                </a:lnTo>
                <a:lnTo>
                  <a:pt x="48526" y="63969"/>
                </a:lnTo>
                <a:lnTo>
                  <a:pt x="50482" y="68821"/>
                </a:lnTo>
                <a:lnTo>
                  <a:pt x="48818" y="71818"/>
                </a:lnTo>
                <a:lnTo>
                  <a:pt x="51384" y="73634"/>
                </a:lnTo>
                <a:lnTo>
                  <a:pt x="54178" y="72682"/>
                </a:lnTo>
                <a:lnTo>
                  <a:pt x="55194" y="69964"/>
                </a:lnTo>
                <a:lnTo>
                  <a:pt x="52006" y="68313"/>
                </a:lnTo>
                <a:lnTo>
                  <a:pt x="50622" y="63411"/>
                </a:lnTo>
                <a:lnTo>
                  <a:pt x="50063" y="59562"/>
                </a:lnTo>
                <a:lnTo>
                  <a:pt x="49949" y="56718"/>
                </a:lnTo>
                <a:lnTo>
                  <a:pt x="53022" y="55041"/>
                </a:lnTo>
                <a:lnTo>
                  <a:pt x="56045" y="55067"/>
                </a:lnTo>
                <a:lnTo>
                  <a:pt x="60058" y="58661"/>
                </a:lnTo>
                <a:lnTo>
                  <a:pt x="59829" y="61277"/>
                </a:lnTo>
                <a:lnTo>
                  <a:pt x="63080" y="60959"/>
                </a:lnTo>
                <a:lnTo>
                  <a:pt x="63792" y="58369"/>
                </a:lnTo>
                <a:lnTo>
                  <a:pt x="61010" y="57772"/>
                </a:lnTo>
                <a:lnTo>
                  <a:pt x="57797" y="53543"/>
                </a:lnTo>
                <a:lnTo>
                  <a:pt x="58521" y="50025"/>
                </a:lnTo>
                <a:lnTo>
                  <a:pt x="60858" y="45554"/>
                </a:lnTo>
                <a:lnTo>
                  <a:pt x="63665" y="45504"/>
                </a:lnTo>
                <a:lnTo>
                  <a:pt x="67373" y="45783"/>
                </a:lnTo>
                <a:lnTo>
                  <a:pt x="72021" y="46723"/>
                </a:lnTo>
                <a:lnTo>
                  <a:pt x="72478" y="49479"/>
                </a:lnTo>
                <a:lnTo>
                  <a:pt x="75476" y="49390"/>
                </a:lnTo>
                <a:lnTo>
                  <a:pt x="76885" y="47180"/>
                </a:lnTo>
                <a:lnTo>
                  <a:pt x="76720" y="44551"/>
                </a:lnTo>
                <a:lnTo>
                  <a:pt x="74129" y="43040"/>
                </a:lnTo>
                <a:lnTo>
                  <a:pt x="72402" y="45224"/>
                </a:lnTo>
                <a:lnTo>
                  <a:pt x="68021" y="43853"/>
                </a:lnTo>
                <a:lnTo>
                  <a:pt x="64693" y="42354"/>
                </a:lnTo>
                <a:lnTo>
                  <a:pt x="62534" y="39573"/>
                </a:lnTo>
                <a:lnTo>
                  <a:pt x="62610" y="36601"/>
                </a:lnTo>
                <a:lnTo>
                  <a:pt x="62191" y="33413"/>
                </a:lnTo>
                <a:lnTo>
                  <a:pt x="66230" y="31711"/>
                </a:lnTo>
                <a:lnTo>
                  <a:pt x="69037" y="30924"/>
                </a:lnTo>
                <a:lnTo>
                  <a:pt x="71666" y="32308"/>
                </a:lnTo>
                <a:lnTo>
                  <a:pt x="72593" y="29527"/>
                </a:lnTo>
                <a:lnTo>
                  <a:pt x="69227" y="27635"/>
                </a:lnTo>
                <a:lnTo>
                  <a:pt x="68783" y="29717"/>
                </a:lnTo>
                <a:lnTo>
                  <a:pt x="65773" y="30213"/>
                </a:lnTo>
                <a:lnTo>
                  <a:pt x="61379" y="30340"/>
                </a:lnTo>
                <a:lnTo>
                  <a:pt x="60248" y="27584"/>
                </a:lnTo>
                <a:lnTo>
                  <a:pt x="58343" y="24510"/>
                </a:lnTo>
                <a:lnTo>
                  <a:pt x="57378" y="20218"/>
                </a:lnTo>
                <a:lnTo>
                  <a:pt x="60718" y="15824"/>
                </a:lnTo>
                <a:lnTo>
                  <a:pt x="63334" y="16687"/>
                </a:lnTo>
                <a:lnTo>
                  <a:pt x="64655" y="14008"/>
                </a:lnTo>
                <a:lnTo>
                  <a:pt x="62255" y="10756"/>
                </a:lnTo>
                <a:lnTo>
                  <a:pt x="59651" y="11010"/>
                </a:lnTo>
                <a:lnTo>
                  <a:pt x="58712" y="13639"/>
                </a:lnTo>
                <a:lnTo>
                  <a:pt x="57454" y="16916"/>
                </a:lnTo>
                <a:lnTo>
                  <a:pt x="53771" y="19951"/>
                </a:lnTo>
                <a:lnTo>
                  <a:pt x="49110" y="17284"/>
                </a:lnTo>
                <a:lnTo>
                  <a:pt x="46532" y="16624"/>
                </a:lnTo>
                <a:lnTo>
                  <a:pt x="47104" y="12191"/>
                </a:lnTo>
                <a:lnTo>
                  <a:pt x="48005" y="9093"/>
                </a:lnTo>
                <a:lnTo>
                  <a:pt x="49618" y="5918"/>
                </a:lnTo>
                <a:lnTo>
                  <a:pt x="46659" y="5524"/>
                </a:lnTo>
                <a:lnTo>
                  <a:pt x="45973" y="8153"/>
                </a:lnTo>
                <a:lnTo>
                  <a:pt x="46862" y="8699"/>
                </a:lnTo>
                <a:lnTo>
                  <a:pt x="45516" y="11988"/>
                </a:lnTo>
                <a:lnTo>
                  <a:pt x="42989" y="16040"/>
                </a:lnTo>
                <a:lnTo>
                  <a:pt x="39903" y="15887"/>
                </a:lnTo>
                <a:lnTo>
                  <a:pt x="37274" y="13690"/>
                </a:lnTo>
                <a:lnTo>
                  <a:pt x="35852" y="9829"/>
                </a:lnTo>
                <a:lnTo>
                  <a:pt x="34848" y="4381"/>
                </a:lnTo>
                <a:lnTo>
                  <a:pt x="36880" y="1638"/>
                </a:lnTo>
                <a:lnTo>
                  <a:pt x="33515" y="0"/>
                </a:lnTo>
                <a:lnTo>
                  <a:pt x="30975" y="1993"/>
                </a:lnTo>
                <a:lnTo>
                  <a:pt x="33400" y="4571"/>
                </a:lnTo>
                <a:lnTo>
                  <a:pt x="33883" y="10693"/>
                </a:lnTo>
                <a:lnTo>
                  <a:pt x="33375" y="14998"/>
                </a:lnTo>
                <a:lnTo>
                  <a:pt x="32765" y="17652"/>
                </a:lnTo>
                <a:lnTo>
                  <a:pt x="29971" y="19037"/>
                </a:lnTo>
                <a:lnTo>
                  <a:pt x="26720" y="19532"/>
                </a:lnTo>
                <a:lnTo>
                  <a:pt x="23126" y="18338"/>
                </a:lnTo>
                <a:lnTo>
                  <a:pt x="18122" y="15151"/>
                </a:lnTo>
                <a:lnTo>
                  <a:pt x="17627" y="12458"/>
                </a:lnTo>
                <a:lnTo>
                  <a:pt x="14782" y="13525"/>
                </a:lnTo>
                <a:lnTo>
                  <a:pt x="14604" y="16154"/>
                </a:lnTo>
                <a:lnTo>
                  <a:pt x="17386" y="16167"/>
                </a:lnTo>
                <a:lnTo>
                  <a:pt x="21297" y="19291"/>
                </a:lnTo>
                <a:lnTo>
                  <a:pt x="23571" y="21932"/>
                </a:lnTo>
                <a:lnTo>
                  <a:pt x="23291" y="25590"/>
                </a:lnTo>
                <a:lnTo>
                  <a:pt x="21234" y="29908"/>
                </a:lnTo>
                <a:lnTo>
                  <a:pt x="17906" y="30479"/>
                </a:lnTo>
                <a:lnTo>
                  <a:pt x="12801" y="30810"/>
                </a:lnTo>
                <a:lnTo>
                  <a:pt x="5841" y="30060"/>
                </a:lnTo>
                <a:lnTo>
                  <a:pt x="4914" y="26923"/>
                </a:lnTo>
                <a:lnTo>
                  <a:pt x="1308" y="27152"/>
                </a:lnTo>
                <a:lnTo>
                  <a:pt x="0" y="30022"/>
                </a:lnTo>
                <a:lnTo>
                  <a:pt x="330" y="33185"/>
                </a:lnTo>
                <a:lnTo>
                  <a:pt x="3670" y="34531"/>
                </a:lnTo>
                <a:lnTo>
                  <a:pt x="5549" y="31864"/>
                </a:lnTo>
                <a:lnTo>
                  <a:pt x="12293" y="33337"/>
                </a:lnTo>
                <a:lnTo>
                  <a:pt x="17005" y="35255"/>
                </a:lnTo>
                <a:lnTo>
                  <a:pt x="19989" y="36842"/>
                </a:lnTo>
                <a:lnTo>
                  <a:pt x="19977" y="39865"/>
                </a:lnTo>
                <a:lnTo>
                  <a:pt x="20993" y="43624"/>
                </a:lnTo>
                <a:lnTo>
                  <a:pt x="19342" y="45186"/>
                </a:lnTo>
                <a:lnTo>
                  <a:pt x="16751" y="47180"/>
                </a:lnTo>
                <a:lnTo>
                  <a:pt x="12953" y="49263"/>
                </a:lnTo>
                <a:lnTo>
                  <a:pt x="10261" y="48348"/>
                </a:lnTo>
                <a:lnTo>
                  <a:pt x="9817" y="51434"/>
                </a:lnTo>
                <a:lnTo>
                  <a:pt x="12484" y="53009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582875" y="1610333"/>
            <a:ext cx="109918" cy="104419"/>
          </a:xfrm>
          <a:custGeom>
            <a:avLst/>
            <a:gdLst/>
            <a:ahLst/>
            <a:cxnLst/>
            <a:rect l="l" t="t" r="r" b="b"/>
            <a:pathLst>
              <a:path w="109918" h="104419">
                <a:moveTo>
                  <a:pt x="34023" y="90093"/>
                </a:moveTo>
                <a:lnTo>
                  <a:pt x="37541" y="85191"/>
                </a:lnTo>
                <a:lnTo>
                  <a:pt x="40830" y="81508"/>
                </a:lnTo>
                <a:lnTo>
                  <a:pt x="43586" y="78917"/>
                </a:lnTo>
                <a:lnTo>
                  <a:pt x="46202" y="80314"/>
                </a:lnTo>
                <a:lnTo>
                  <a:pt x="48298" y="81140"/>
                </a:lnTo>
                <a:lnTo>
                  <a:pt x="48285" y="84099"/>
                </a:lnTo>
                <a:lnTo>
                  <a:pt x="47917" y="87934"/>
                </a:lnTo>
                <a:lnTo>
                  <a:pt x="46989" y="92544"/>
                </a:lnTo>
                <a:lnTo>
                  <a:pt x="43980" y="93052"/>
                </a:lnTo>
                <a:lnTo>
                  <a:pt x="43878" y="96431"/>
                </a:lnTo>
                <a:lnTo>
                  <a:pt x="46494" y="97916"/>
                </a:lnTo>
                <a:lnTo>
                  <a:pt x="49390" y="97726"/>
                </a:lnTo>
                <a:lnTo>
                  <a:pt x="51066" y="94843"/>
                </a:lnTo>
                <a:lnTo>
                  <a:pt x="48704" y="92836"/>
                </a:lnTo>
                <a:lnTo>
                  <a:pt x="50076" y="88468"/>
                </a:lnTo>
                <a:lnTo>
                  <a:pt x="51561" y="85001"/>
                </a:lnTo>
                <a:lnTo>
                  <a:pt x="52946" y="82435"/>
                </a:lnTo>
                <a:lnTo>
                  <a:pt x="56045" y="82956"/>
                </a:lnTo>
                <a:lnTo>
                  <a:pt x="59740" y="83070"/>
                </a:lnTo>
                <a:lnTo>
                  <a:pt x="62585" y="82753"/>
                </a:lnTo>
                <a:lnTo>
                  <a:pt x="63982" y="82524"/>
                </a:lnTo>
                <a:lnTo>
                  <a:pt x="66344" y="85801"/>
                </a:lnTo>
                <a:lnTo>
                  <a:pt x="69151" y="90652"/>
                </a:lnTo>
                <a:lnTo>
                  <a:pt x="71894" y="97459"/>
                </a:lnTo>
                <a:lnTo>
                  <a:pt x="69037" y="100279"/>
                </a:lnTo>
                <a:lnTo>
                  <a:pt x="70281" y="102958"/>
                </a:lnTo>
                <a:lnTo>
                  <a:pt x="73304" y="104419"/>
                </a:lnTo>
                <a:lnTo>
                  <a:pt x="77152" y="103098"/>
                </a:lnTo>
                <a:lnTo>
                  <a:pt x="78612" y="100088"/>
                </a:lnTo>
                <a:lnTo>
                  <a:pt x="77977" y="97218"/>
                </a:lnTo>
                <a:lnTo>
                  <a:pt x="74002" y="96735"/>
                </a:lnTo>
                <a:lnTo>
                  <a:pt x="72072" y="89890"/>
                </a:lnTo>
                <a:lnTo>
                  <a:pt x="71310" y="84480"/>
                </a:lnTo>
                <a:lnTo>
                  <a:pt x="71119" y="80467"/>
                </a:lnTo>
                <a:lnTo>
                  <a:pt x="75603" y="78054"/>
                </a:lnTo>
                <a:lnTo>
                  <a:pt x="79882" y="78066"/>
                </a:lnTo>
                <a:lnTo>
                  <a:pt x="82588" y="80225"/>
                </a:lnTo>
                <a:lnTo>
                  <a:pt x="85572" y="83146"/>
                </a:lnTo>
                <a:lnTo>
                  <a:pt x="84353" y="85953"/>
                </a:lnTo>
                <a:lnTo>
                  <a:pt x="87198" y="87693"/>
                </a:lnTo>
                <a:lnTo>
                  <a:pt x="89827" y="86474"/>
                </a:lnTo>
                <a:lnTo>
                  <a:pt x="90830" y="82791"/>
                </a:lnTo>
                <a:lnTo>
                  <a:pt x="88214" y="81165"/>
                </a:lnTo>
                <a:lnTo>
                  <a:pt x="86855" y="81978"/>
                </a:lnTo>
                <a:lnTo>
                  <a:pt x="84213" y="78816"/>
                </a:lnTo>
                <a:lnTo>
                  <a:pt x="82270" y="75996"/>
                </a:lnTo>
                <a:lnTo>
                  <a:pt x="80886" y="73596"/>
                </a:lnTo>
                <a:lnTo>
                  <a:pt x="83337" y="71005"/>
                </a:lnTo>
                <a:lnTo>
                  <a:pt x="85267" y="67944"/>
                </a:lnTo>
                <a:lnTo>
                  <a:pt x="86677" y="64630"/>
                </a:lnTo>
                <a:lnTo>
                  <a:pt x="90614" y="64566"/>
                </a:lnTo>
                <a:lnTo>
                  <a:pt x="95821" y="64947"/>
                </a:lnTo>
                <a:lnTo>
                  <a:pt x="102336" y="66243"/>
                </a:lnTo>
                <a:lnTo>
                  <a:pt x="103123" y="70167"/>
                </a:lnTo>
                <a:lnTo>
                  <a:pt x="106044" y="70599"/>
                </a:lnTo>
                <a:lnTo>
                  <a:pt x="108902" y="68884"/>
                </a:lnTo>
                <a:lnTo>
                  <a:pt x="109918" y="64960"/>
                </a:lnTo>
                <a:lnTo>
                  <a:pt x="108203" y="62077"/>
                </a:lnTo>
                <a:lnTo>
                  <a:pt x="105460" y="61048"/>
                </a:lnTo>
                <a:lnTo>
                  <a:pt x="102882" y="64096"/>
                </a:lnTo>
                <a:lnTo>
                  <a:pt x="96748" y="62166"/>
                </a:lnTo>
                <a:lnTo>
                  <a:pt x="92074" y="60058"/>
                </a:lnTo>
                <a:lnTo>
                  <a:pt x="88684" y="58153"/>
                </a:lnTo>
                <a:lnTo>
                  <a:pt x="89230" y="54051"/>
                </a:lnTo>
                <a:lnTo>
                  <a:pt x="89115" y="50368"/>
                </a:lnTo>
                <a:lnTo>
                  <a:pt x="88569" y="47396"/>
                </a:lnTo>
                <a:lnTo>
                  <a:pt x="91058" y="46215"/>
                </a:lnTo>
                <a:lnTo>
                  <a:pt x="94233" y="45008"/>
                </a:lnTo>
                <a:lnTo>
                  <a:pt x="98145" y="43903"/>
                </a:lnTo>
                <a:lnTo>
                  <a:pt x="101371" y="46062"/>
                </a:lnTo>
                <a:lnTo>
                  <a:pt x="103670" y="43459"/>
                </a:lnTo>
                <a:lnTo>
                  <a:pt x="102971" y="40335"/>
                </a:lnTo>
                <a:lnTo>
                  <a:pt x="100126" y="38836"/>
                </a:lnTo>
                <a:lnTo>
                  <a:pt x="97916" y="42202"/>
                </a:lnTo>
                <a:lnTo>
                  <a:pt x="93738" y="42900"/>
                </a:lnTo>
                <a:lnTo>
                  <a:pt x="90258" y="43154"/>
                </a:lnTo>
                <a:lnTo>
                  <a:pt x="87452" y="43141"/>
                </a:lnTo>
                <a:lnTo>
                  <a:pt x="86474" y="40411"/>
                </a:lnTo>
                <a:lnTo>
                  <a:pt x="85039" y="37731"/>
                </a:lnTo>
                <a:lnTo>
                  <a:pt x="83108" y="34759"/>
                </a:lnTo>
                <a:lnTo>
                  <a:pt x="80644" y="31876"/>
                </a:lnTo>
                <a:lnTo>
                  <a:pt x="80162" y="31318"/>
                </a:lnTo>
                <a:lnTo>
                  <a:pt x="81724" y="28727"/>
                </a:lnTo>
                <a:lnTo>
                  <a:pt x="83794" y="25793"/>
                </a:lnTo>
                <a:lnTo>
                  <a:pt x="86359" y="22593"/>
                </a:lnTo>
                <a:lnTo>
                  <a:pt x="90182" y="23685"/>
                </a:lnTo>
                <a:lnTo>
                  <a:pt x="92290" y="19862"/>
                </a:lnTo>
                <a:lnTo>
                  <a:pt x="90195" y="16649"/>
                </a:lnTo>
                <a:lnTo>
                  <a:pt x="86766" y="14909"/>
                </a:lnTo>
                <a:lnTo>
                  <a:pt x="83210" y="17437"/>
                </a:lnTo>
                <a:lnTo>
                  <a:pt x="84708" y="21120"/>
                </a:lnTo>
                <a:lnTo>
                  <a:pt x="81775" y="24053"/>
                </a:lnTo>
                <a:lnTo>
                  <a:pt x="79057" y="26441"/>
                </a:lnTo>
                <a:lnTo>
                  <a:pt x="76517" y="28219"/>
                </a:lnTo>
                <a:lnTo>
                  <a:pt x="73380" y="26060"/>
                </a:lnTo>
                <a:lnTo>
                  <a:pt x="69951" y="24485"/>
                </a:lnTo>
                <a:lnTo>
                  <a:pt x="66255" y="23545"/>
                </a:lnTo>
                <a:lnTo>
                  <a:pt x="66497" y="20777"/>
                </a:lnTo>
                <a:lnTo>
                  <a:pt x="67144" y="17183"/>
                </a:lnTo>
                <a:lnTo>
                  <a:pt x="68389" y="12903"/>
                </a:lnTo>
                <a:lnTo>
                  <a:pt x="71259" y="12674"/>
                </a:lnTo>
                <a:lnTo>
                  <a:pt x="71450" y="9550"/>
                </a:lnTo>
                <a:lnTo>
                  <a:pt x="67843" y="7404"/>
                </a:lnTo>
                <a:lnTo>
                  <a:pt x="65265" y="8953"/>
                </a:lnTo>
                <a:lnTo>
                  <a:pt x="65582" y="11607"/>
                </a:lnTo>
                <a:lnTo>
                  <a:pt x="66865" y="12369"/>
                </a:lnTo>
                <a:lnTo>
                  <a:pt x="64985" y="16979"/>
                </a:lnTo>
                <a:lnTo>
                  <a:pt x="63068" y="20370"/>
                </a:lnTo>
                <a:lnTo>
                  <a:pt x="60286" y="22669"/>
                </a:lnTo>
                <a:lnTo>
                  <a:pt x="56959" y="22542"/>
                </a:lnTo>
                <a:lnTo>
                  <a:pt x="54940" y="22910"/>
                </a:lnTo>
                <a:lnTo>
                  <a:pt x="53238" y="19443"/>
                </a:lnTo>
                <a:lnTo>
                  <a:pt x="51257" y="14020"/>
                </a:lnTo>
                <a:lnTo>
                  <a:pt x="49822" y="6375"/>
                </a:lnTo>
                <a:lnTo>
                  <a:pt x="52920" y="4317"/>
                </a:lnTo>
                <a:lnTo>
                  <a:pt x="52285" y="1625"/>
                </a:lnTo>
                <a:lnTo>
                  <a:pt x="47904" y="0"/>
                </a:lnTo>
                <a:lnTo>
                  <a:pt x="44576" y="1371"/>
                </a:lnTo>
                <a:lnTo>
                  <a:pt x="43992" y="3911"/>
                </a:lnTo>
                <a:lnTo>
                  <a:pt x="45796" y="6527"/>
                </a:lnTo>
                <a:lnTo>
                  <a:pt x="47739" y="6654"/>
                </a:lnTo>
                <a:lnTo>
                  <a:pt x="48412" y="15252"/>
                </a:lnTo>
                <a:lnTo>
                  <a:pt x="47701" y="21297"/>
                </a:lnTo>
                <a:lnTo>
                  <a:pt x="46837" y="25044"/>
                </a:lnTo>
                <a:lnTo>
                  <a:pt x="42837" y="27038"/>
                </a:lnTo>
                <a:lnTo>
                  <a:pt x="41046" y="28346"/>
                </a:lnTo>
                <a:lnTo>
                  <a:pt x="38150" y="27698"/>
                </a:lnTo>
                <a:lnTo>
                  <a:pt x="32956" y="25946"/>
                </a:lnTo>
                <a:lnTo>
                  <a:pt x="26047" y="21551"/>
                </a:lnTo>
                <a:lnTo>
                  <a:pt x="26657" y="18605"/>
                </a:lnTo>
                <a:lnTo>
                  <a:pt x="23609" y="17500"/>
                </a:lnTo>
                <a:lnTo>
                  <a:pt x="20408" y="20485"/>
                </a:lnTo>
                <a:lnTo>
                  <a:pt x="20993" y="23253"/>
                </a:lnTo>
                <a:lnTo>
                  <a:pt x="23914" y="23952"/>
                </a:lnTo>
                <a:lnTo>
                  <a:pt x="25069" y="22910"/>
                </a:lnTo>
                <a:lnTo>
                  <a:pt x="30568" y="27292"/>
                </a:lnTo>
                <a:lnTo>
                  <a:pt x="33781" y="31076"/>
                </a:lnTo>
                <a:lnTo>
                  <a:pt x="35559" y="33680"/>
                </a:lnTo>
                <a:lnTo>
                  <a:pt x="33413" y="36283"/>
                </a:lnTo>
                <a:lnTo>
                  <a:pt x="31661" y="39204"/>
                </a:lnTo>
                <a:lnTo>
                  <a:pt x="30479" y="42417"/>
                </a:lnTo>
                <a:lnTo>
                  <a:pt x="25755" y="43230"/>
                </a:lnTo>
                <a:lnTo>
                  <a:pt x="18516" y="43700"/>
                </a:lnTo>
                <a:lnTo>
                  <a:pt x="8661" y="42633"/>
                </a:lnTo>
                <a:lnTo>
                  <a:pt x="7315" y="38188"/>
                </a:lnTo>
                <a:lnTo>
                  <a:pt x="4394" y="37845"/>
                </a:lnTo>
                <a:lnTo>
                  <a:pt x="761" y="40271"/>
                </a:lnTo>
                <a:lnTo>
                  <a:pt x="0" y="44919"/>
                </a:lnTo>
                <a:lnTo>
                  <a:pt x="2285" y="48082"/>
                </a:lnTo>
                <a:lnTo>
                  <a:pt x="5562" y="48983"/>
                </a:lnTo>
                <a:lnTo>
                  <a:pt x="8242" y="45199"/>
                </a:lnTo>
                <a:lnTo>
                  <a:pt x="17792" y="47294"/>
                </a:lnTo>
                <a:lnTo>
                  <a:pt x="24485" y="50012"/>
                </a:lnTo>
                <a:lnTo>
                  <a:pt x="28714" y="52273"/>
                </a:lnTo>
                <a:lnTo>
                  <a:pt x="28701" y="56540"/>
                </a:lnTo>
                <a:lnTo>
                  <a:pt x="29298" y="59258"/>
                </a:lnTo>
                <a:lnTo>
                  <a:pt x="30137" y="61887"/>
                </a:lnTo>
                <a:lnTo>
                  <a:pt x="27800" y="64096"/>
                </a:lnTo>
                <a:lnTo>
                  <a:pt x="24129" y="66928"/>
                </a:lnTo>
                <a:lnTo>
                  <a:pt x="18732" y="69875"/>
                </a:lnTo>
                <a:lnTo>
                  <a:pt x="15214" y="68440"/>
                </a:lnTo>
                <a:lnTo>
                  <a:pt x="13576" y="71488"/>
                </a:lnTo>
                <a:lnTo>
                  <a:pt x="14985" y="74421"/>
                </a:lnTo>
                <a:lnTo>
                  <a:pt x="17525" y="75006"/>
                </a:lnTo>
                <a:lnTo>
                  <a:pt x="19469" y="71424"/>
                </a:lnTo>
                <a:lnTo>
                  <a:pt x="24968" y="69126"/>
                </a:lnTo>
                <a:lnTo>
                  <a:pt x="29336" y="68033"/>
                </a:lnTo>
                <a:lnTo>
                  <a:pt x="32486" y="67551"/>
                </a:lnTo>
                <a:lnTo>
                  <a:pt x="34251" y="70408"/>
                </a:lnTo>
                <a:lnTo>
                  <a:pt x="36474" y="73151"/>
                </a:lnTo>
                <a:lnTo>
                  <a:pt x="38404" y="75056"/>
                </a:lnTo>
                <a:lnTo>
                  <a:pt x="37223" y="78739"/>
                </a:lnTo>
                <a:lnTo>
                  <a:pt x="35242" y="83388"/>
                </a:lnTo>
                <a:lnTo>
                  <a:pt x="32130" y="88874"/>
                </a:lnTo>
                <a:lnTo>
                  <a:pt x="28168" y="88417"/>
                </a:lnTo>
                <a:lnTo>
                  <a:pt x="26847" y="91033"/>
                </a:lnTo>
                <a:lnTo>
                  <a:pt x="27571" y="94310"/>
                </a:lnTo>
                <a:lnTo>
                  <a:pt x="31051" y="96532"/>
                </a:lnTo>
                <a:lnTo>
                  <a:pt x="34213" y="95465"/>
                </a:lnTo>
                <a:lnTo>
                  <a:pt x="35534" y="91516"/>
                </a:lnTo>
                <a:lnTo>
                  <a:pt x="34023" y="90093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507111" y="1697559"/>
            <a:ext cx="39954" cy="33655"/>
          </a:xfrm>
          <a:custGeom>
            <a:avLst/>
            <a:gdLst/>
            <a:ahLst/>
            <a:cxnLst/>
            <a:rect l="l" t="t" r="r" b="b"/>
            <a:pathLst>
              <a:path w="39954" h="33655">
                <a:moveTo>
                  <a:pt x="33286" y="5981"/>
                </a:moveTo>
                <a:lnTo>
                  <a:pt x="32334" y="3352"/>
                </a:lnTo>
                <a:lnTo>
                  <a:pt x="29806" y="6527"/>
                </a:lnTo>
                <a:lnTo>
                  <a:pt x="26631" y="7454"/>
                </a:lnTo>
                <a:lnTo>
                  <a:pt x="24396" y="4165"/>
                </a:lnTo>
                <a:lnTo>
                  <a:pt x="25984" y="1231"/>
                </a:lnTo>
                <a:lnTo>
                  <a:pt x="23558" y="4051"/>
                </a:lnTo>
                <a:lnTo>
                  <a:pt x="20662" y="6019"/>
                </a:lnTo>
                <a:lnTo>
                  <a:pt x="18592" y="2933"/>
                </a:lnTo>
                <a:lnTo>
                  <a:pt x="18034" y="0"/>
                </a:lnTo>
                <a:lnTo>
                  <a:pt x="17246" y="114"/>
                </a:lnTo>
                <a:lnTo>
                  <a:pt x="17500" y="3365"/>
                </a:lnTo>
                <a:lnTo>
                  <a:pt x="16929" y="6972"/>
                </a:lnTo>
                <a:lnTo>
                  <a:pt x="14122" y="8026"/>
                </a:lnTo>
                <a:lnTo>
                  <a:pt x="12103" y="7416"/>
                </a:lnTo>
                <a:lnTo>
                  <a:pt x="9296" y="5638"/>
                </a:lnTo>
                <a:lnTo>
                  <a:pt x="12204" y="9245"/>
                </a:lnTo>
                <a:lnTo>
                  <a:pt x="11379" y="12153"/>
                </a:lnTo>
                <a:lnTo>
                  <a:pt x="9220" y="13627"/>
                </a:lnTo>
                <a:lnTo>
                  <a:pt x="6502" y="13779"/>
                </a:lnTo>
                <a:lnTo>
                  <a:pt x="2819" y="13373"/>
                </a:lnTo>
                <a:lnTo>
                  <a:pt x="0" y="12522"/>
                </a:lnTo>
                <a:lnTo>
                  <a:pt x="660" y="15328"/>
                </a:lnTo>
                <a:lnTo>
                  <a:pt x="2654" y="14363"/>
                </a:lnTo>
                <a:lnTo>
                  <a:pt x="6235" y="15151"/>
                </a:lnTo>
                <a:lnTo>
                  <a:pt x="10325" y="16992"/>
                </a:lnTo>
                <a:lnTo>
                  <a:pt x="10922" y="20383"/>
                </a:lnTo>
                <a:lnTo>
                  <a:pt x="6591" y="23418"/>
                </a:lnTo>
                <a:lnTo>
                  <a:pt x="10541" y="22745"/>
                </a:lnTo>
                <a:lnTo>
                  <a:pt x="13576" y="25044"/>
                </a:lnTo>
                <a:lnTo>
                  <a:pt x="12674" y="28371"/>
                </a:lnTo>
                <a:lnTo>
                  <a:pt x="10071" y="30264"/>
                </a:lnTo>
                <a:lnTo>
                  <a:pt x="10490" y="32816"/>
                </a:lnTo>
                <a:lnTo>
                  <a:pt x="13563" y="29057"/>
                </a:lnTo>
                <a:lnTo>
                  <a:pt x="16116" y="26949"/>
                </a:lnTo>
                <a:lnTo>
                  <a:pt x="17322" y="30010"/>
                </a:lnTo>
                <a:lnTo>
                  <a:pt x="15735" y="32664"/>
                </a:lnTo>
                <a:lnTo>
                  <a:pt x="18288" y="33312"/>
                </a:lnTo>
                <a:lnTo>
                  <a:pt x="18173" y="30226"/>
                </a:lnTo>
                <a:lnTo>
                  <a:pt x="20840" y="28308"/>
                </a:lnTo>
                <a:lnTo>
                  <a:pt x="24028" y="29159"/>
                </a:lnTo>
                <a:lnTo>
                  <a:pt x="25107" y="31038"/>
                </a:lnTo>
                <a:lnTo>
                  <a:pt x="26149" y="33655"/>
                </a:lnTo>
                <a:lnTo>
                  <a:pt x="26974" y="33375"/>
                </a:lnTo>
                <a:lnTo>
                  <a:pt x="26250" y="30810"/>
                </a:lnTo>
                <a:lnTo>
                  <a:pt x="25895" y="27305"/>
                </a:lnTo>
                <a:lnTo>
                  <a:pt x="28968" y="26377"/>
                </a:lnTo>
                <a:lnTo>
                  <a:pt x="30746" y="29349"/>
                </a:lnTo>
                <a:lnTo>
                  <a:pt x="30683" y="26682"/>
                </a:lnTo>
                <a:lnTo>
                  <a:pt x="30353" y="23837"/>
                </a:lnTo>
                <a:lnTo>
                  <a:pt x="32994" y="21501"/>
                </a:lnTo>
                <a:lnTo>
                  <a:pt x="37414" y="22136"/>
                </a:lnTo>
                <a:lnTo>
                  <a:pt x="39954" y="22339"/>
                </a:lnTo>
                <a:lnTo>
                  <a:pt x="35179" y="20523"/>
                </a:lnTo>
                <a:lnTo>
                  <a:pt x="32131" y="18961"/>
                </a:lnTo>
                <a:lnTo>
                  <a:pt x="32486" y="16268"/>
                </a:lnTo>
                <a:lnTo>
                  <a:pt x="35877" y="13881"/>
                </a:lnTo>
                <a:lnTo>
                  <a:pt x="32893" y="13576"/>
                </a:lnTo>
                <a:lnTo>
                  <a:pt x="30073" y="10172"/>
                </a:lnTo>
                <a:lnTo>
                  <a:pt x="30568" y="7200"/>
                </a:lnTo>
                <a:lnTo>
                  <a:pt x="33286" y="5981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737211" y="2052503"/>
            <a:ext cx="142468" cy="135661"/>
          </a:xfrm>
          <a:custGeom>
            <a:avLst/>
            <a:gdLst/>
            <a:ahLst/>
            <a:cxnLst/>
            <a:rect l="l" t="t" r="r" b="b"/>
            <a:pathLst>
              <a:path w="142468" h="135661">
                <a:moveTo>
                  <a:pt x="46062" y="118948"/>
                </a:moveTo>
                <a:lnTo>
                  <a:pt x="44094" y="117093"/>
                </a:lnTo>
                <a:lnTo>
                  <a:pt x="48666" y="110743"/>
                </a:lnTo>
                <a:lnTo>
                  <a:pt x="52908" y="105968"/>
                </a:lnTo>
                <a:lnTo>
                  <a:pt x="56489" y="102615"/>
                </a:lnTo>
                <a:lnTo>
                  <a:pt x="59867" y="104406"/>
                </a:lnTo>
                <a:lnTo>
                  <a:pt x="62598" y="105498"/>
                </a:lnTo>
                <a:lnTo>
                  <a:pt x="62572" y="109283"/>
                </a:lnTo>
                <a:lnTo>
                  <a:pt x="62115" y="114211"/>
                </a:lnTo>
                <a:lnTo>
                  <a:pt x="60934" y="120103"/>
                </a:lnTo>
                <a:lnTo>
                  <a:pt x="56984" y="120903"/>
                </a:lnTo>
                <a:lnTo>
                  <a:pt x="56540" y="123837"/>
                </a:lnTo>
                <a:lnTo>
                  <a:pt x="58267" y="126733"/>
                </a:lnTo>
                <a:lnTo>
                  <a:pt x="62242" y="127749"/>
                </a:lnTo>
                <a:lnTo>
                  <a:pt x="65150" y="126022"/>
                </a:lnTo>
                <a:lnTo>
                  <a:pt x="66192" y="123266"/>
                </a:lnTo>
                <a:lnTo>
                  <a:pt x="63118" y="120649"/>
                </a:lnTo>
                <a:lnTo>
                  <a:pt x="64896" y="114998"/>
                </a:lnTo>
                <a:lnTo>
                  <a:pt x="66827" y="110489"/>
                </a:lnTo>
                <a:lnTo>
                  <a:pt x="68618" y="107175"/>
                </a:lnTo>
                <a:lnTo>
                  <a:pt x="72631" y="107835"/>
                </a:lnTo>
                <a:lnTo>
                  <a:pt x="77419" y="108000"/>
                </a:lnTo>
                <a:lnTo>
                  <a:pt x="81114" y="107594"/>
                </a:lnTo>
                <a:lnTo>
                  <a:pt x="82918" y="107289"/>
                </a:lnTo>
                <a:lnTo>
                  <a:pt x="85978" y="111556"/>
                </a:lnTo>
                <a:lnTo>
                  <a:pt x="89611" y="117830"/>
                </a:lnTo>
                <a:lnTo>
                  <a:pt x="93167" y="126644"/>
                </a:lnTo>
                <a:lnTo>
                  <a:pt x="89484" y="130289"/>
                </a:lnTo>
                <a:lnTo>
                  <a:pt x="90373" y="132905"/>
                </a:lnTo>
                <a:lnTo>
                  <a:pt x="94970" y="135661"/>
                </a:lnTo>
                <a:lnTo>
                  <a:pt x="99974" y="133959"/>
                </a:lnTo>
                <a:lnTo>
                  <a:pt x="101866" y="130035"/>
                </a:lnTo>
                <a:lnTo>
                  <a:pt x="101053" y="126339"/>
                </a:lnTo>
                <a:lnTo>
                  <a:pt x="98590" y="125336"/>
                </a:lnTo>
                <a:lnTo>
                  <a:pt x="95897" y="125717"/>
                </a:lnTo>
                <a:lnTo>
                  <a:pt x="93395" y="116852"/>
                </a:lnTo>
                <a:lnTo>
                  <a:pt x="92405" y="109829"/>
                </a:lnTo>
                <a:lnTo>
                  <a:pt x="92176" y="104622"/>
                </a:lnTo>
                <a:lnTo>
                  <a:pt x="95211" y="103276"/>
                </a:lnTo>
                <a:lnTo>
                  <a:pt x="97980" y="101498"/>
                </a:lnTo>
                <a:lnTo>
                  <a:pt x="100545" y="99466"/>
                </a:lnTo>
                <a:lnTo>
                  <a:pt x="103492" y="101485"/>
                </a:lnTo>
                <a:lnTo>
                  <a:pt x="106946" y="104266"/>
                </a:lnTo>
                <a:lnTo>
                  <a:pt x="110769" y="107988"/>
                </a:lnTo>
                <a:lnTo>
                  <a:pt x="109308" y="111721"/>
                </a:lnTo>
                <a:lnTo>
                  <a:pt x="112979" y="114236"/>
                </a:lnTo>
                <a:lnTo>
                  <a:pt x="116420" y="112407"/>
                </a:lnTo>
                <a:lnTo>
                  <a:pt x="118490" y="109118"/>
                </a:lnTo>
                <a:lnTo>
                  <a:pt x="117436" y="106527"/>
                </a:lnTo>
                <a:lnTo>
                  <a:pt x="114223" y="105333"/>
                </a:lnTo>
                <a:lnTo>
                  <a:pt x="112433" y="106451"/>
                </a:lnTo>
                <a:lnTo>
                  <a:pt x="109080" y="102400"/>
                </a:lnTo>
                <a:lnTo>
                  <a:pt x="106591" y="98793"/>
                </a:lnTo>
                <a:lnTo>
                  <a:pt x="104813" y="95732"/>
                </a:lnTo>
                <a:lnTo>
                  <a:pt x="108000" y="92367"/>
                </a:lnTo>
                <a:lnTo>
                  <a:pt x="110489" y="88417"/>
                </a:lnTo>
                <a:lnTo>
                  <a:pt x="112331" y="84112"/>
                </a:lnTo>
                <a:lnTo>
                  <a:pt x="117424" y="84023"/>
                </a:lnTo>
                <a:lnTo>
                  <a:pt x="124167" y="84518"/>
                </a:lnTo>
                <a:lnTo>
                  <a:pt x="132613" y="86207"/>
                </a:lnTo>
                <a:lnTo>
                  <a:pt x="132435" y="88899"/>
                </a:lnTo>
                <a:lnTo>
                  <a:pt x="135762" y="91833"/>
                </a:lnTo>
                <a:lnTo>
                  <a:pt x="139344" y="91427"/>
                </a:lnTo>
                <a:lnTo>
                  <a:pt x="141147" y="89623"/>
                </a:lnTo>
                <a:lnTo>
                  <a:pt x="141795" y="87058"/>
                </a:lnTo>
                <a:lnTo>
                  <a:pt x="142468" y="84505"/>
                </a:lnTo>
                <a:lnTo>
                  <a:pt x="140220" y="80784"/>
                </a:lnTo>
                <a:lnTo>
                  <a:pt x="136677" y="79451"/>
                </a:lnTo>
                <a:lnTo>
                  <a:pt x="133324" y="83400"/>
                </a:lnTo>
                <a:lnTo>
                  <a:pt x="125374" y="80886"/>
                </a:lnTo>
                <a:lnTo>
                  <a:pt x="119329" y="78168"/>
                </a:lnTo>
                <a:lnTo>
                  <a:pt x="114934" y="75704"/>
                </a:lnTo>
                <a:lnTo>
                  <a:pt x="115404" y="73088"/>
                </a:lnTo>
                <a:lnTo>
                  <a:pt x="115620" y="70396"/>
                </a:lnTo>
                <a:lnTo>
                  <a:pt x="115544" y="67640"/>
                </a:lnTo>
                <a:lnTo>
                  <a:pt x="115138" y="63703"/>
                </a:lnTo>
                <a:lnTo>
                  <a:pt x="114782" y="61772"/>
                </a:lnTo>
                <a:lnTo>
                  <a:pt x="117995" y="60248"/>
                </a:lnTo>
                <a:lnTo>
                  <a:pt x="122123" y="58686"/>
                </a:lnTo>
                <a:lnTo>
                  <a:pt x="127215" y="57264"/>
                </a:lnTo>
                <a:lnTo>
                  <a:pt x="129730" y="60413"/>
                </a:lnTo>
                <a:lnTo>
                  <a:pt x="132537" y="59474"/>
                </a:lnTo>
                <a:lnTo>
                  <a:pt x="134340" y="56629"/>
                </a:lnTo>
                <a:lnTo>
                  <a:pt x="133451" y="52616"/>
                </a:lnTo>
                <a:lnTo>
                  <a:pt x="130594" y="50825"/>
                </a:lnTo>
                <a:lnTo>
                  <a:pt x="127660" y="51142"/>
                </a:lnTo>
                <a:lnTo>
                  <a:pt x="126733" y="55067"/>
                </a:lnTo>
                <a:lnTo>
                  <a:pt x="121399" y="55956"/>
                </a:lnTo>
                <a:lnTo>
                  <a:pt x="116916" y="56273"/>
                </a:lnTo>
                <a:lnTo>
                  <a:pt x="113322" y="56235"/>
                </a:lnTo>
                <a:lnTo>
                  <a:pt x="112052" y="52704"/>
                </a:lnTo>
                <a:lnTo>
                  <a:pt x="110731" y="50114"/>
                </a:lnTo>
                <a:lnTo>
                  <a:pt x="108711" y="46837"/>
                </a:lnTo>
                <a:lnTo>
                  <a:pt x="106578" y="44018"/>
                </a:lnTo>
                <a:lnTo>
                  <a:pt x="104305" y="41427"/>
                </a:lnTo>
                <a:lnTo>
                  <a:pt x="103873" y="40932"/>
                </a:lnTo>
                <a:lnTo>
                  <a:pt x="105917" y="37566"/>
                </a:lnTo>
                <a:lnTo>
                  <a:pt x="108597" y="33769"/>
                </a:lnTo>
                <a:lnTo>
                  <a:pt x="111925" y="29629"/>
                </a:lnTo>
                <a:lnTo>
                  <a:pt x="114223" y="31013"/>
                </a:lnTo>
                <a:lnTo>
                  <a:pt x="116878" y="31038"/>
                </a:lnTo>
                <a:lnTo>
                  <a:pt x="119125" y="27965"/>
                </a:lnTo>
                <a:lnTo>
                  <a:pt x="118859" y="23660"/>
                </a:lnTo>
                <a:lnTo>
                  <a:pt x="114960" y="20154"/>
                </a:lnTo>
                <a:lnTo>
                  <a:pt x="110642" y="20421"/>
                </a:lnTo>
                <a:lnTo>
                  <a:pt x="107835" y="22936"/>
                </a:lnTo>
                <a:lnTo>
                  <a:pt x="108153" y="25565"/>
                </a:lnTo>
                <a:lnTo>
                  <a:pt x="109778" y="27698"/>
                </a:lnTo>
                <a:lnTo>
                  <a:pt x="105968" y="31508"/>
                </a:lnTo>
                <a:lnTo>
                  <a:pt x="102450" y="34607"/>
                </a:lnTo>
                <a:lnTo>
                  <a:pt x="99301" y="37007"/>
                </a:lnTo>
                <a:lnTo>
                  <a:pt x="99009" y="36918"/>
                </a:lnTo>
                <a:lnTo>
                  <a:pt x="95097" y="34112"/>
                </a:lnTo>
                <a:lnTo>
                  <a:pt x="90665" y="32067"/>
                </a:lnTo>
                <a:lnTo>
                  <a:pt x="85864" y="30860"/>
                </a:lnTo>
                <a:lnTo>
                  <a:pt x="86182" y="27292"/>
                </a:lnTo>
                <a:lnTo>
                  <a:pt x="87007" y="22694"/>
                </a:lnTo>
                <a:lnTo>
                  <a:pt x="88595" y="17233"/>
                </a:lnTo>
                <a:lnTo>
                  <a:pt x="92354" y="16789"/>
                </a:lnTo>
                <a:lnTo>
                  <a:pt x="93014" y="14071"/>
                </a:lnTo>
                <a:lnTo>
                  <a:pt x="91605" y="11214"/>
                </a:lnTo>
                <a:lnTo>
                  <a:pt x="87972" y="9956"/>
                </a:lnTo>
                <a:lnTo>
                  <a:pt x="85128" y="11341"/>
                </a:lnTo>
                <a:lnTo>
                  <a:pt x="84886" y="15532"/>
                </a:lnTo>
                <a:lnTo>
                  <a:pt x="86601" y="16535"/>
                </a:lnTo>
                <a:lnTo>
                  <a:pt x="84175" y="22415"/>
                </a:lnTo>
                <a:lnTo>
                  <a:pt x="81711" y="26758"/>
                </a:lnTo>
                <a:lnTo>
                  <a:pt x="79578" y="29832"/>
                </a:lnTo>
                <a:lnTo>
                  <a:pt x="76695" y="29476"/>
                </a:lnTo>
                <a:lnTo>
                  <a:pt x="73825" y="29552"/>
                </a:lnTo>
                <a:lnTo>
                  <a:pt x="71196" y="30035"/>
                </a:lnTo>
                <a:lnTo>
                  <a:pt x="68999" y="25539"/>
                </a:lnTo>
                <a:lnTo>
                  <a:pt x="66408" y="18503"/>
                </a:lnTo>
                <a:lnTo>
                  <a:pt x="64554" y="8597"/>
                </a:lnTo>
                <a:lnTo>
                  <a:pt x="68592" y="5930"/>
                </a:lnTo>
                <a:lnTo>
                  <a:pt x="68249" y="3378"/>
                </a:lnTo>
                <a:lnTo>
                  <a:pt x="64528" y="0"/>
                </a:lnTo>
                <a:lnTo>
                  <a:pt x="59639" y="647"/>
                </a:lnTo>
                <a:lnTo>
                  <a:pt x="57200" y="3886"/>
                </a:lnTo>
                <a:lnTo>
                  <a:pt x="57276" y="7429"/>
                </a:lnTo>
                <a:lnTo>
                  <a:pt x="61874" y="8953"/>
                </a:lnTo>
                <a:lnTo>
                  <a:pt x="62737" y="20091"/>
                </a:lnTo>
                <a:lnTo>
                  <a:pt x="61810" y="27927"/>
                </a:lnTo>
                <a:lnTo>
                  <a:pt x="60718" y="32791"/>
                </a:lnTo>
                <a:lnTo>
                  <a:pt x="58038" y="33959"/>
                </a:lnTo>
                <a:lnTo>
                  <a:pt x="53200" y="37058"/>
                </a:lnTo>
                <a:lnTo>
                  <a:pt x="49428" y="36233"/>
                </a:lnTo>
                <a:lnTo>
                  <a:pt x="42697" y="33959"/>
                </a:lnTo>
                <a:lnTo>
                  <a:pt x="33756" y="28257"/>
                </a:lnTo>
                <a:lnTo>
                  <a:pt x="34531" y="24447"/>
                </a:lnTo>
                <a:lnTo>
                  <a:pt x="30568" y="22796"/>
                </a:lnTo>
                <a:lnTo>
                  <a:pt x="27622" y="25222"/>
                </a:lnTo>
                <a:lnTo>
                  <a:pt x="26530" y="28727"/>
                </a:lnTo>
                <a:lnTo>
                  <a:pt x="29171" y="32016"/>
                </a:lnTo>
                <a:lnTo>
                  <a:pt x="32626" y="30137"/>
                </a:lnTo>
                <a:lnTo>
                  <a:pt x="39662" y="35763"/>
                </a:lnTo>
                <a:lnTo>
                  <a:pt x="43802" y="40627"/>
                </a:lnTo>
                <a:lnTo>
                  <a:pt x="46075" y="43980"/>
                </a:lnTo>
                <a:lnTo>
                  <a:pt x="43306" y="47358"/>
                </a:lnTo>
                <a:lnTo>
                  <a:pt x="41020" y="51130"/>
                </a:lnTo>
                <a:lnTo>
                  <a:pt x="39496" y="55308"/>
                </a:lnTo>
                <a:lnTo>
                  <a:pt x="29336" y="56320"/>
                </a:lnTo>
                <a:lnTo>
                  <a:pt x="15207" y="55970"/>
                </a:lnTo>
                <a:lnTo>
                  <a:pt x="11201" y="55587"/>
                </a:lnTo>
                <a:lnTo>
                  <a:pt x="11125" y="52463"/>
                </a:lnTo>
                <a:lnTo>
                  <a:pt x="9486" y="49834"/>
                </a:lnTo>
                <a:lnTo>
                  <a:pt x="6337" y="49314"/>
                </a:lnTo>
                <a:lnTo>
                  <a:pt x="2882" y="50253"/>
                </a:lnTo>
                <a:lnTo>
                  <a:pt x="977" y="52527"/>
                </a:lnTo>
                <a:lnTo>
                  <a:pt x="495" y="55549"/>
                </a:lnTo>
                <a:lnTo>
                  <a:pt x="0" y="58572"/>
                </a:lnTo>
                <a:lnTo>
                  <a:pt x="1079" y="61340"/>
                </a:lnTo>
                <a:lnTo>
                  <a:pt x="4051" y="63309"/>
                </a:lnTo>
                <a:lnTo>
                  <a:pt x="7200" y="63830"/>
                </a:lnTo>
                <a:lnTo>
                  <a:pt x="9575" y="61848"/>
                </a:lnTo>
                <a:lnTo>
                  <a:pt x="10655" y="58902"/>
                </a:lnTo>
                <a:lnTo>
                  <a:pt x="25231" y="62962"/>
                </a:lnTo>
                <a:lnTo>
                  <a:pt x="35536" y="67228"/>
                </a:lnTo>
                <a:lnTo>
                  <a:pt x="37071" y="69862"/>
                </a:lnTo>
                <a:lnTo>
                  <a:pt x="37172" y="73609"/>
                </a:lnTo>
                <a:lnTo>
                  <a:pt x="37972" y="77152"/>
                </a:lnTo>
                <a:lnTo>
                  <a:pt x="39052" y="80556"/>
                </a:lnTo>
                <a:lnTo>
                  <a:pt x="36042" y="83388"/>
                </a:lnTo>
                <a:lnTo>
                  <a:pt x="31330" y="87020"/>
                </a:lnTo>
                <a:lnTo>
                  <a:pt x="24422" y="90804"/>
                </a:lnTo>
                <a:lnTo>
                  <a:pt x="21259" y="88303"/>
                </a:lnTo>
                <a:lnTo>
                  <a:pt x="17792" y="91071"/>
                </a:lnTo>
                <a:lnTo>
                  <a:pt x="18516" y="94894"/>
                </a:lnTo>
                <a:lnTo>
                  <a:pt x="21056" y="97853"/>
                </a:lnTo>
                <a:lnTo>
                  <a:pt x="23850" y="97599"/>
                </a:lnTo>
                <a:lnTo>
                  <a:pt x="25933" y="94868"/>
                </a:lnTo>
                <a:lnTo>
                  <a:pt x="25387" y="92836"/>
                </a:lnTo>
                <a:lnTo>
                  <a:pt x="32435" y="89915"/>
                </a:lnTo>
                <a:lnTo>
                  <a:pt x="38036" y="88493"/>
                </a:lnTo>
                <a:lnTo>
                  <a:pt x="42100" y="87896"/>
                </a:lnTo>
                <a:lnTo>
                  <a:pt x="44361" y="91554"/>
                </a:lnTo>
                <a:lnTo>
                  <a:pt x="47294" y="95173"/>
                </a:lnTo>
                <a:lnTo>
                  <a:pt x="49783" y="97624"/>
                </a:lnTo>
                <a:lnTo>
                  <a:pt x="48259" y="102387"/>
                </a:lnTo>
                <a:lnTo>
                  <a:pt x="45694" y="108419"/>
                </a:lnTo>
                <a:lnTo>
                  <a:pt x="41655" y="115531"/>
                </a:lnTo>
                <a:lnTo>
                  <a:pt x="39154" y="114528"/>
                </a:lnTo>
                <a:lnTo>
                  <a:pt x="36512" y="114922"/>
                </a:lnTo>
                <a:lnTo>
                  <a:pt x="34848" y="117767"/>
                </a:lnTo>
                <a:lnTo>
                  <a:pt x="35737" y="122567"/>
                </a:lnTo>
                <a:lnTo>
                  <a:pt x="40182" y="125412"/>
                </a:lnTo>
                <a:lnTo>
                  <a:pt x="42722" y="125514"/>
                </a:lnTo>
                <a:lnTo>
                  <a:pt x="45313" y="123824"/>
                </a:lnTo>
                <a:lnTo>
                  <a:pt x="46799" y="121513"/>
                </a:lnTo>
                <a:lnTo>
                  <a:pt x="46062" y="118948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913799" y="1621485"/>
            <a:ext cx="36487" cy="34683"/>
          </a:xfrm>
          <a:custGeom>
            <a:avLst/>
            <a:gdLst/>
            <a:ahLst/>
            <a:cxnLst/>
            <a:rect l="l" t="t" r="r" b="b"/>
            <a:pathLst>
              <a:path w="36487" h="34683">
                <a:moveTo>
                  <a:pt x="10337" y="6896"/>
                </a:moveTo>
                <a:lnTo>
                  <a:pt x="8661" y="9512"/>
                </a:lnTo>
                <a:lnTo>
                  <a:pt x="4597" y="9664"/>
                </a:lnTo>
                <a:lnTo>
                  <a:pt x="1854" y="6896"/>
                </a:lnTo>
                <a:lnTo>
                  <a:pt x="0" y="9626"/>
                </a:lnTo>
                <a:lnTo>
                  <a:pt x="4102" y="10693"/>
                </a:lnTo>
                <a:lnTo>
                  <a:pt x="6705" y="12915"/>
                </a:lnTo>
                <a:lnTo>
                  <a:pt x="5740" y="15989"/>
                </a:lnTo>
                <a:lnTo>
                  <a:pt x="1892" y="16992"/>
                </a:lnTo>
                <a:lnTo>
                  <a:pt x="4724" y="17983"/>
                </a:lnTo>
                <a:lnTo>
                  <a:pt x="6197" y="20802"/>
                </a:lnTo>
                <a:lnTo>
                  <a:pt x="6540" y="23825"/>
                </a:lnTo>
                <a:lnTo>
                  <a:pt x="3759" y="25158"/>
                </a:lnTo>
                <a:lnTo>
                  <a:pt x="2920" y="28054"/>
                </a:lnTo>
                <a:lnTo>
                  <a:pt x="6108" y="25552"/>
                </a:lnTo>
                <a:lnTo>
                  <a:pt x="9397" y="25374"/>
                </a:lnTo>
                <a:lnTo>
                  <a:pt x="10820" y="29095"/>
                </a:lnTo>
                <a:lnTo>
                  <a:pt x="8775" y="32054"/>
                </a:lnTo>
                <a:lnTo>
                  <a:pt x="11607" y="29400"/>
                </a:lnTo>
                <a:lnTo>
                  <a:pt x="14503" y="28066"/>
                </a:lnTo>
                <a:lnTo>
                  <a:pt x="16179" y="31635"/>
                </a:lnTo>
                <a:lnTo>
                  <a:pt x="16052" y="34607"/>
                </a:lnTo>
                <a:lnTo>
                  <a:pt x="16852" y="34683"/>
                </a:lnTo>
                <a:lnTo>
                  <a:pt x="17348" y="31470"/>
                </a:lnTo>
                <a:lnTo>
                  <a:pt x="18745" y="28092"/>
                </a:lnTo>
                <a:lnTo>
                  <a:pt x="21716" y="27711"/>
                </a:lnTo>
                <a:lnTo>
                  <a:pt x="25844" y="31140"/>
                </a:lnTo>
                <a:lnTo>
                  <a:pt x="23863" y="26962"/>
                </a:lnTo>
                <a:lnTo>
                  <a:pt x="25336" y="24320"/>
                </a:lnTo>
                <a:lnTo>
                  <a:pt x="27774" y="23393"/>
                </a:lnTo>
                <a:lnTo>
                  <a:pt x="30454" y="23863"/>
                </a:lnTo>
                <a:lnTo>
                  <a:pt x="33947" y="25107"/>
                </a:lnTo>
                <a:lnTo>
                  <a:pt x="36487" y="26581"/>
                </a:lnTo>
                <a:lnTo>
                  <a:pt x="36487" y="23698"/>
                </a:lnTo>
                <a:lnTo>
                  <a:pt x="34328" y="24180"/>
                </a:lnTo>
                <a:lnTo>
                  <a:pt x="31013" y="22593"/>
                </a:lnTo>
                <a:lnTo>
                  <a:pt x="27470" y="19862"/>
                </a:lnTo>
                <a:lnTo>
                  <a:pt x="27673" y="16421"/>
                </a:lnTo>
                <a:lnTo>
                  <a:pt x="30340" y="15087"/>
                </a:lnTo>
                <a:lnTo>
                  <a:pt x="33248" y="15354"/>
                </a:lnTo>
                <a:lnTo>
                  <a:pt x="33464" y="12725"/>
                </a:lnTo>
                <a:lnTo>
                  <a:pt x="30276" y="14173"/>
                </a:lnTo>
                <a:lnTo>
                  <a:pt x="27431" y="14109"/>
                </a:lnTo>
                <a:lnTo>
                  <a:pt x="26161" y="11277"/>
                </a:lnTo>
                <a:lnTo>
                  <a:pt x="27812" y="8242"/>
                </a:lnTo>
                <a:lnTo>
                  <a:pt x="30772" y="6997"/>
                </a:lnTo>
                <a:lnTo>
                  <a:pt x="30962" y="4406"/>
                </a:lnTo>
                <a:lnTo>
                  <a:pt x="28371" y="4508"/>
                </a:lnTo>
                <a:lnTo>
                  <a:pt x="27101" y="7365"/>
                </a:lnTo>
                <a:lnTo>
                  <a:pt x="24383" y="9067"/>
                </a:lnTo>
                <a:lnTo>
                  <a:pt x="23660" y="5575"/>
                </a:lnTo>
                <a:lnTo>
                  <a:pt x="25742" y="2806"/>
                </a:lnTo>
                <a:lnTo>
                  <a:pt x="23126" y="2768"/>
                </a:lnTo>
                <a:lnTo>
                  <a:pt x="22047" y="6273"/>
                </a:lnTo>
                <a:lnTo>
                  <a:pt x="19011" y="6261"/>
                </a:lnTo>
                <a:lnTo>
                  <a:pt x="16319" y="2793"/>
                </a:lnTo>
                <a:lnTo>
                  <a:pt x="15900" y="0"/>
                </a:lnTo>
                <a:lnTo>
                  <a:pt x="15049" y="76"/>
                </a:lnTo>
                <a:lnTo>
                  <a:pt x="15163" y="2743"/>
                </a:lnTo>
                <a:lnTo>
                  <a:pt x="14693" y="6235"/>
                </a:lnTo>
                <a:lnTo>
                  <a:pt x="11493" y="6438"/>
                </a:lnTo>
                <a:lnTo>
                  <a:pt x="10223" y="3632"/>
                </a:lnTo>
                <a:lnTo>
                  <a:pt x="10337" y="6896"/>
                </a:lnTo>
                <a:close/>
              </a:path>
            </a:pathLst>
          </a:custGeom>
          <a:solidFill>
            <a:srgbClr val="D0A2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231826" y="2744177"/>
            <a:ext cx="2610599" cy="1535374"/>
          </a:xfrm>
          <a:custGeom>
            <a:avLst/>
            <a:gdLst/>
            <a:ahLst/>
            <a:cxnLst/>
            <a:rect l="l" t="t" r="r" b="b"/>
            <a:pathLst>
              <a:path w="2610599" h="1863445">
                <a:moveTo>
                  <a:pt x="119011" y="0"/>
                </a:moveTo>
                <a:lnTo>
                  <a:pt x="78476" y="7710"/>
                </a:lnTo>
                <a:lnTo>
                  <a:pt x="43929" y="29036"/>
                </a:lnTo>
                <a:lnTo>
                  <a:pt x="17861" y="61266"/>
                </a:lnTo>
                <a:lnTo>
                  <a:pt x="2761" y="101690"/>
                </a:lnTo>
                <a:lnTo>
                  <a:pt x="0" y="129565"/>
                </a:lnTo>
                <a:lnTo>
                  <a:pt x="0" y="1733892"/>
                </a:lnTo>
                <a:lnTo>
                  <a:pt x="7083" y="1778023"/>
                </a:lnTo>
                <a:lnTo>
                  <a:pt x="26674" y="1815631"/>
                </a:lnTo>
                <a:lnTo>
                  <a:pt x="56281" y="1844007"/>
                </a:lnTo>
                <a:lnTo>
                  <a:pt x="93415" y="1860441"/>
                </a:lnTo>
                <a:lnTo>
                  <a:pt x="119011" y="1863445"/>
                </a:lnTo>
                <a:lnTo>
                  <a:pt x="2491574" y="1863445"/>
                </a:lnTo>
                <a:lnTo>
                  <a:pt x="2532116" y="1855736"/>
                </a:lnTo>
                <a:lnTo>
                  <a:pt x="2566667" y="1834414"/>
                </a:lnTo>
                <a:lnTo>
                  <a:pt x="2592737" y="1802187"/>
                </a:lnTo>
                <a:lnTo>
                  <a:pt x="2607837" y="1761766"/>
                </a:lnTo>
                <a:lnTo>
                  <a:pt x="2610599" y="1733892"/>
                </a:lnTo>
                <a:lnTo>
                  <a:pt x="2610599" y="129565"/>
                </a:lnTo>
                <a:lnTo>
                  <a:pt x="2603516" y="85437"/>
                </a:lnTo>
                <a:lnTo>
                  <a:pt x="2583929" y="47828"/>
                </a:lnTo>
                <a:lnTo>
                  <a:pt x="2554324" y="19448"/>
                </a:lnTo>
                <a:lnTo>
                  <a:pt x="2517191" y="3008"/>
                </a:lnTo>
                <a:lnTo>
                  <a:pt x="2491574" y="0"/>
                </a:lnTo>
                <a:lnTo>
                  <a:pt x="119011" y="0"/>
                </a:lnTo>
                <a:close/>
              </a:path>
            </a:pathLst>
          </a:custGeom>
          <a:ln w="29083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835569" y="145930"/>
            <a:ext cx="698119" cy="259930"/>
          </a:xfrm>
          <a:custGeom>
            <a:avLst/>
            <a:gdLst/>
            <a:ahLst/>
            <a:cxnLst/>
            <a:rect l="l" t="t" r="r" b="b"/>
            <a:pathLst>
              <a:path w="698119" h="259930">
                <a:moveTo>
                  <a:pt x="698119" y="0"/>
                </a:moveTo>
                <a:lnTo>
                  <a:pt x="0" y="0"/>
                </a:lnTo>
                <a:lnTo>
                  <a:pt x="0" y="259930"/>
                </a:lnTo>
                <a:lnTo>
                  <a:pt x="698119" y="259930"/>
                </a:lnTo>
                <a:lnTo>
                  <a:pt x="698119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66480" y="82227"/>
            <a:ext cx="3345172" cy="355692"/>
          </a:xfrm>
          <a:prstGeom prst="rect">
            <a:avLst/>
          </a:prstGeom>
        </p:spPr>
        <p:txBody>
          <a:bodyPr wrap="square" lIns="0" tIns="17780" rIns="0" bIns="0" rtlCol="0">
            <a:noAutofit/>
          </a:bodyPr>
          <a:lstStyle/>
          <a:p>
            <a:pPr marL="12700">
              <a:lnSpc>
                <a:spcPts val="2800"/>
              </a:lnSpc>
            </a:pPr>
            <a:r>
              <a:rPr sz="2600" b="1" spc="252" dirty="0">
                <a:solidFill>
                  <a:srgbClr val="007EC3"/>
                </a:solidFill>
                <a:latin typeface="Calibri"/>
                <a:cs typeface="Calibri"/>
              </a:rPr>
              <a:t>Inpatient screening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31172" y="82227"/>
            <a:ext cx="1036425" cy="355692"/>
          </a:xfrm>
          <a:prstGeom prst="rect">
            <a:avLst/>
          </a:prstGeom>
        </p:spPr>
        <p:txBody>
          <a:bodyPr wrap="square" lIns="0" tIns="17780" rIns="0" bIns="0" rtlCol="0">
            <a:noAutofit/>
          </a:bodyPr>
          <a:lstStyle/>
          <a:p>
            <a:pPr marL="12700">
              <a:lnSpc>
                <a:spcPts val="2800"/>
              </a:lnSpc>
            </a:pPr>
            <a:r>
              <a:rPr sz="2600" b="1" spc="310" dirty="0">
                <a:solidFill>
                  <a:srgbClr val="007EC3"/>
                </a:solidFill>
                <a:latin typeface="Calibri"/>
                <a:cs typeface="Calibri"/>
              </a:rPr>
              <a:t>guide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6480" y="451164"/>
            <a:ext cx="582603" cy="355692"/>
          </a:xfrm>
          <a:prstGeom prst="rect">
            <a:avLst/>
          </a:prstGeom>
        </p:spPr>
        <p:txBody>
          <a:bodyPr wrap="square" lIns="0" tIns="17780" rIns="0" bIns="0" rtlCol="0">
            <a:noAutofit/>
          </a:bodyPr>
          <a:lstStyle/>
          <a:p>
            <a:pPr marL="12700">
              <a:lnSpc>
                <a:spcPts val="2800"/>
              </a:lnSpc>
            </a:pPr>
            <a:r>
              <a:rPr sz="2600" b="1" spc="280" dirty="0">
                <a:solidFill>
                  <a:srgbClr val="007EC3"/>
                </a:solidFill>
                <a:latin typeface="Calibri"/>
                <a:cs typeface="Calibri"/>
              </a:rPr>
              <a:t>for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68934" y="451164"/>
            <a:ext cx="1650109" cy="355692"/>
          </a:xfrm>
          <a:prstGeom prst="rect">
            <a:avLst/>
          </a:prstGeom>
        </p:spPr>
        <p:txBody>
          <a:bodyPr wrap="square" lIns="0" tIns="17780" rIns="0" bIns="0" rtlCol="0">
            <a:noAutofit/>
          </a:bodyPr>
          <a:lstStyle/>
          <a:p>
            <a:pPr marL="12700">
              <a:lnSpc>
                <a:spcPts val="2800"/>
              </a:lnSpc>
            </a:pPr>
            <a:r>
              <a:rPr sz="2600" b="1" spc="238" dirty="0">
                <a:solidFill>
                  <a:srgbClr val="007EC3"/>
                </a:solidFill>
                <a:latin typeface="Calibri"/>
                <a:cs typeface="Calibri"/>
              </a:rPr>
              <a:t>COVID-19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27602" y="1176090"/>
            <a:ext cx="1149151" cy="277815"/>
          </a:xfrm>
          <a:prstGeom prst="rect">
            <a:avLst/>
          </a:prstGeom>
        </p:spPr>
        <p:txBody>
          <a:bodyPr wrap="square" lIns="0" tIns="13906" rIns="0" bIns="0" rtlCol="0">
            <a:noAutofit/>
          </a:bodyPr>
          <a:lstStyle/>
          <a:p>
            <a:pPr marL="12700">
              <a:lnSpc>
                <a:spcPts val="2190"/>
              </a:lnSpc>
            </a:pPr>
            <a:r>
              <a:rPr sz="2000" b="1" spc="-130" dirty="0">
                <a:solidFill>
                  <a:srgbClr val="FDFDFD"/>
                </a:solidFill>
                <a:latin typeface="Book Antiqua"/>
                <a:cs typeface="Book Antiqua"/>
              </a:rPr>
              <a:t>COVID-19</a:t>
            </a:r>
            <a:endParaRPr sz="200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78867" y="1176090"/>
            <a:ext cx="911124" cy="277815"/>
          </a:xfrm>
          <a:prstGeom prst="rect">
            <a:avLst/>
          </a:prstGeom>
        </p:spPr>
        <p:txBody>
          <a:bodyPr wrap="square" lIns="0" tIns="13906" rIns="0" bIns="0" rtlCol="0">
            <a:noAutofit/>
          </a:bodyPr>
          <a:lstStyle/>
          <a:p>
            <a:pPr marL="12700">
              <a:lnSpc>
                <a:spcPts val="2190"/>
              </a:lnSpc>
            </a:pPr>
            <a:r>
              <a:rPr sz="2000" b="1" spc="57" dirty="0">
                <a:solidFill>
                  <a:srgbClr val="FDFDFD"/>
                </a:solidFill>
                <a:latin typeface="Book Antiqua"/>
                <a:cs typeface="Book Antiqua"/>
              </a:rPr>
              <a:t>contact</a:t>
            </a:r>
            <a:endParaRPr sz="2000" dirty="0">
              <a:latin typeface="Book Antiqua"/>
              <a:cs typeface="Book Antiqu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92105" y="1176090"/>
            <a:ext cx="1001741" cy="277815"/>
          </a:xfrm>
          <a:prstGeom prst="rect">
            <a:avLst/>
          </a:prstGeom>
        </p:spPr>
        <p:txBody>
          <a:bodyPr wrap="square" lIns="0" tIns="13906" rIns="0" bIns="0" rtlCol="0">
            <a:noAutofit/>
          </a:bodyPr>
          <a:lstStyle/>
          <a:p>
            <a:pPr marL="12700">
              <a:lnSpc>
                <a:spcPts val="2190"/>
              </a:lnSpc>
            </a:pPr>
            <a:r>
              <a:rPr sz="2000" b="1" spc="30" dirty="0">
                <a:solidFill>
                  <a:srgbClr val="FDFDFD"/>
                </a:solidFill>
                <a:latin typeface="Book Antiqua"/>
                <a:cs typeface="Book Antiqua"/>
              </a:rPr>
              <a:t>patients</a:t>
            </a:r>
            <a:endParaRPr sz="2000">
              <a:latin typeface="Book Antiqua"/>
              <a:cs typeface="Book Antiqu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780452" y="1234649"/>
            <a:ext cx="2364530" cy="277815"/>
          </a:xfrm>
          <a:prstGeom prst="rect">
            <a:avLst/>
          </a:prstGeom>
        </p:spPr>
        <p:txBody>
          <a:bodyPr wrap="square" lIns="0" tIns="13906" rIns="0" bIns="0" rtlCol="0">
            <a:noAutofit/>
          </a:bodyPr>
          <a:lstStyle/>
          <a:p>
            <a:pPr marL="12700">
              <a:lnSpc>
                <a:spcPts val="2190"/>
              </a:lnSpc>
            </a:pPr>
            <a:r>
              <a:rPr sz="2000" b="1" spc="1" dirty="0">
                <a:solidFill>
                  <a:srgbClr val="FDFDFD"/>
                </a:solidFill>
                <a:latin typeface="Book Antiqua"/>
                <a:cs typeface="Book Antiqua"/>
              </a:rPr>
              <a:t>Discharge screening</a:t>
            </a:r>
            <a:endParaRPr sz="2000">
              <a:latin typeface="Book Antiqua"/>
              <a:cs typeface="Book Antiqu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65960" y="1243081"/>
            <a:ext cx="376761" cy="277815"/>
          </a:xfrm>
          <a:prstGeom prst="rect">
            <a:avLst/>
          </a:prstGeom>
        </p:spPr>
        <p:txBody>
          <a:bodyPr wrap="square" lIns="0" tIns="13906" rIns="0" bIns="0" rtlCol="0">
            <a:noAutofit/>
          </a:bodyPr>
          <a:lstStyle/>
          <a:p>
            <a:pPr marL="12700">
              <a:lnSpc>
                <a:spcPts val="2190"/>
              </a:lnSpc>
            </a:pPr>
            <a:r>
              <a:rPr sz="2000" b="1" spc="-25" dirty="0">
                <a:solidFill>
                  <a:srgbClr val="FDFDFD"/>
                </a:solidFill>
                <a:latin typeface="Book Antiqua"/>
                <a:cs typeface="Book Antiqua"/>
              </a:rPr>
              <a:t>A</a:t>
            </a:r>
            <a:r>
              <a:rPr sz="2000" b="1" spc="-44" dirty="0">
                <a:solidFill>
                  <a:srgbClr val="FDFDFD"/>
                </a:solidFill>
                <a:latin typeface="Book Antiqua"/>
                <a:cs typeface="Book Antiqua"/>
              </a:rPr>
              <a:t>l</a:t>
            </a:r>
            <a:r>
              <a:rPr sz="2000" b="1" spc="0" dirty="0">
                <a:solidFill>
                  <a:srgbClr val="FDFDFD"/>
                </a:solidFill>
                <a:latin typeface="Book Antiqua"/>
                <a:cs typeface="Book Antiqua"/>
              </a:rPr>
              <a:t>l</a:t>
            </a:r>
            <a:endParaRPr sz="2000">
              <a:latin typeface="Book Antiqua"/>
              <a:cs typeface="Book Antiqu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45087" y="1243081"/>
            <a:ext cx="1001488" cy="277815"/>
          </a:xfrm>
          <a:prstGeom prst="rect">
            <a:avLst/>
          </a:prstGeom>
        </p:spPr>
        <p:txBody>
          <a:bodyPr wrap="square" lIns="0" tIns="13906" rIns="0" bIns="0" rtlCol="0">
            <a:noAutofit/>
          </a:bodyPr>
          <a:lstStyle/>
          <a:p>
            <a:pPr marL="12700">
              <a:lnSpc>
                <a:spcPts val="2190"/>
              </a:lnSpc>
            </a:pPr>
            <a:r>
              <a:rPr sz="2000" b="1" spc="30" dirty="0">
                <a:solidFill>
                  <a:srgbClr val="FDFDFD"/>
                </a:solidFill>
                <a:latin typeface="Book Antiqua"/>
                <a:cs typeface="Book Antiqua"/>
              </a:rPr>
              <a:t>patients</a:t>
            </a:r>
            <a:endParaRPr sz="20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1719" y="7038558"/>
            <a:ext cx="10078632" cy="651615"/>
          </a:xfrm>
          <a:prstGeom prst="rect">
            <a:avLst/>
          </a:prstGeom>
        </p:spPr>
        <p:txBody>
          <a:bodyPr wrap="square" lIns="0" tIns="10001" rIns="0" bIns="0" rtlCol="0">
            <a:noAutofit/>
          </a:bodyPr>
          <a:lstStyle/>
          <a:p>
            <a:pPr marL="12700">
              <a:lnSpc>
                <a:spcPts val="1575"/>
              </a:lnSpc>
            </a:pPr>
            <a:r>
              <a:rPr b="1" spc="30" dirty="0">
                <a:solidFill>
                  <a:srgbClr val="FF0000"/>
                </a:solidFill>
                <a:latin typeface="Book Antiqua"/>
                <a:cs typeface="Book Antiqua"/>
              </a:rPr>
              <a:t>Patients who have tested COVID-19 positive should not be retested for 90 days</a:t>
            </a:r>
            <a:r>
              <a:rPr lang="en-GB" sz="1200" b="1" spc="30" dirty="0">
                <a:solidFill>
                  <a:srgbClr val="495D6D"/>
                </a:solidFill>
                <a:latin typeface="Book Antiqua"/>
                <a:cs typeface="Book Antiqua"/>
              </a:rPr>
              <a:t> </a:t>
            </a:r>
            <a:r>
              <a:rPr lang="en-GB" b="1" spc="30" dirty="0">
                <a:solidFill>
                  <a:srgbClr val="FF0000"/>
                </a:solidFill>
                <a:latin typeface="Book Antiqua"/>
                <a:cs typeface="Book Antiqua"/>
              </a:rPr>
              <a:t>Using PCR</a:t>
            </a:r>
          </a:p>
          <a:p>
            <a:pPr marL="12700">
              <a:lnSpc>
                <a:spcPts val="1575"/>
              </a:lnSpc>
            </a:pPr>
            <a:r>
              <a:rPr lang="en-GB" sz="800" b="1" spc="30" dirty="0">
                <a:solidFill>
                  <a:srgbClr val="495D6D"/>
                </a:solidFill>
                <a:latin typeface="Book Antiqua"/>
                <a:cs typeface="Book Antiqua"/>
              </a:rPr>
              <a:t>Updated 15/12/2022</a:t>
            </a:r>
            <a:endParaRPr sz="8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2922" y="4582294"/>
            <a:ext cx="2917902" cy="1394778"/>
          </a:xfrm>
          <a:prstGeom prst="rect">
            <a:avLst/>
          </a:prstGeom>
        </p:spPr>
        <p:txBody>
          <a:bodyPr wrap="square" lIns="0" tIns="4124" rIns="0" bIns="0" rtlCol="0">
            <a:noAutofit/>
          </a:bodyPr>
          <a:lstStyle/>
          <a:p>
            <a:pPr>
              <a:lnSpc>
                <a:spcPts val="950"/>
              </a:lnSpc>
            </a:pPr>
            <a:endParaRPr sz="950" dirty="0"/>
          </a:p>
        </p:txBody>
      </p:sp>
      <p:sp>
        <p:nvSpPr>
          <p:cNvPr id="7" name="object 7"/>
          <p:cNvSpPr txBox="1"/>
          <p:nvPr/>
        </p:nvSpPr>
        <p:spPr>
          <a:xfrm>
            <a:off x="7599242" y="2562316"/>
            <a:ext cx="2732570" cy="2644355"/>
          </a:xfrm>
          <a:prstGeom prst="rect">
            <a:avLst/>
          </a:prstGeom>
        </p:spPr>
        <p:txBody>
          <a:bodyPr wrap="square" lIns="0" tIns="9505" rIns="0" bIns="0" rtlCol="0">
            <a:noAutofit/>
          </a:bodyPr>
          <a:lstStyle/>
          <a:p>
            <a:pPr>
              <a:lnSpc>
                <a:spcPts val="1300"/>
              </a:lnSpc>
            </a:pPr>
            <a:endParaRPr sz="1300" dirty="0"/>
          </a:p>
        </p:txBody>
      </p:sp>
      <p:sp>
        <p:nvSpPr>
          <p:cNvPr id="5" name="object 5"/>
          <p:cNvSpPr txBox="1"/>
          <p:nvPr/>
        </p:nvSpPr>
        <p:spPr>
          <a:xfrm>
            <a:off x="4220709" y="2802842"/>
            <a:ext cx="2696870" cy="1394560"/>
          </a:xfrm>
          <a:prstGeom prst="rect">
            <a:avLst/>
          </a:prstGeom>
        </p:spPr>
        <p:txBody>
          <a:bodyPr wrap="square" lIns="0" tIns="43815" rIns="0" bIns="0" rtlCol="0">
            <a:noAutofit/>
          </a:bodyPr>
          <a:lstStyle/>
          <a:p>
            <a:pPr marL="160719" marR="85586">
              <a:lnSpc>
                <a:spcPct val="101669"/>
              </a:lnSpc>
            </a:pPr>
            <a:r>
              <a:rPr sz="1650" b="1" spc="-114" dirty="0">
                <a:solidFill>
                  <a:srgbClr val="BC2C86"/>
                </a:solidFill>
                <a:latin typeface="Book Antiqua"/>
                <a:cs typeface="Book Antiqua"/>
              </a:rPr>
              <a:t>Al</a:t>
            </a:r>
            <a:r>
              <a:rPr sz="1650" b="1" spc="-60" dirty="0">
                <a:solidFill>
                  <a:srgbClr val="BC2C86"/>
                </a:solidFill>
                <a:latin typeface="Book Antiqua"/>
                <a:cs typeface="Book Antiqua"/>
              </a:rPr>
              <a:t>l</a:t>
            </a:r>
            <a:r>
              <a:rPr sz="1650" b="1" spc="24" dirty="0">
                <a:solidFill>
                  <a:srgbClr val="BC2C86"/>
                </a:solidFill>
                <a:latin typeface="Book Antiqua"/>
                <a:cs typeface="Book Antiqua"/>
              </a:rPr>
              <a:t> </a:t>
            </a:r>
            <a:r>
              <a:rPr sz="1650" b="1" spc="-14" dirty="0">
                <a:solidFill>
                  <a:srgbClr val="BC2C86"/>
                </a:solidFill>
                <a:latin typeface="Book Antiqua"/>
                <a:cs typeface="Book Antiqua"/>
              </a:rPr>
              <a:t>contac</a:t>
            </a:r>
            <a:r>
              <a:rPr sz="1650" b="1" spc="0" dirty="0">
                <a:solidFill>
                  <a:srgbClr val="BC2C86"/>
                </a:solidFill>
                <a:latin typeface="Book Antiqua"/>
                <a:cs typeface="Book Antiqua"/>
              </a:rPr>
              <a:t>t</a:t>
            </a:r>
            <a:r>
              <a:rPr sz="1650" b="1" spc="17" dirty="0">
                <a:solidFill>
                  <a:srgbClr val="BC2C86"/>
                </a:solidFill>
                <a:latin typeface="Book Antiqua"/>
                <a:cs typeface="Book Antiqua"/>
              </a:rPr>
              <a:t> </a:t>
            </a:r>
            <a:r>
              <a:rPr sz="1650" b="1" spc="29" dirty="0">
                <a:solidFill>
                  <a:srgbClr val="BC2C86"/>
                </a:solidFill>
                <a:latin typeface="Book Antiqua"/>
                <a:cs typeface="Book Antiqua"/>
              </a:rPr>
              <a:t>patients</a:t>
            </a:r>
            <a:r>
              <a:rPr lang="en-GB" sz="1650" b="1" spc="29" dirty="0">
                <a:solidFill>
                  <a:srgbClr val="BC2C86"/>
                </a:solidFill>
                <a:latin typeface="Book Antiqua"/>
                <a:cs typeface="Book Antiqua"/>
              </a:rPr>
              <a:t> Should be monitored daily for symptoms and only screened if symptomatic</a:t>
            </a:r>
            <a:endParaRPr lang="en-GB" sz="1650" b="1" spc="14" dirty="0">
              <a:solidFill>
                <a:srgbClr val="BC2C86"/>
              </a:solidFill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9323" y="2295297"/>
            <a:ext cx="2809224" cy="493280"/>
          </a:xfrm>
          <a:prstGeom prst="rect">
            <a:avLst/>
          </a:prstGeom>
        </p:spPr>
        <p:txBody>
          <a:bodyPr wrap="square" lIns="0" tIns="4100" rIns="0" bIns="0" rtlCol="0">
            <a:noAutofit/>
          </a:bodyPr>
          <a:lstStyle/>
          <a:p>
            <a:pPr>
              <a:lnSpc>
                <a:spcPts val="950"/>
              </a:lnSpc>
            </a:pPr>
            <a:endParaRPr sz="950" dirty="0"/>
          </a:p>
        </p:txBody>
      </p:sp>
      <p:sp>
        <p:nvSpPr>
          <p:cNvPr id="3" name="object 3"/>
          <p:cNvSpPr txBox="1"/>
          <p:nvPr/>
        </p:nvSpPr>
        <p:spPr>
          <a:xfrm>
            <a:off x="785257" y="1827974"/>
            <a:ext cx="2962511" cy="493280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reflection endPos="0" dist="50800" dir="5400000" sy="-100000" algn="bl" rotWithShape="0"/>
          </a:effectLst>
        </p:spPr>
        <p:txBody>
          <a:bodyPr wrap="square" lIns="0" tIns="4097" rIns="0" bIns="0" rtlCol="0">
            <a:noAutofit/>
          </a:bodyPr>
          <a:lstStyle/>
          <a:p>
            <a:pPr>
              <a:lnSpc>
                <a:spcPts val="950"/>
              </a:lnSpc>
            </a:pPr>
            <a:endParaRPr sz="950" dirty="0"/>
          </a:p>
          <a:p>
            <a:pPr marL="94302">
              <a:lnSpc>
                <a:spcPct val="100463"/>
              </a:lnSpc>
            </a:pPr>
            <a:r>
              <a:rPr lang="en-GB" sz="1500" b="1" spc="13" dirty="0">
                <a:solidFill>
                  <a:srgbClr val="1579BD"/>
                </a:solidFill>
                <a:latin typeface="Book Antiqua"/>
                <a:cs typeface="Book Antiqua"/>
              </a:rPr>
              <a:t>On </a:t>
            </a:r>
            <a:r>
              <a:rPr sz="1500" b="1" spc="13" dirty="0">
                <a:solidFill>
                  <a:srgbClr val="1579BD"/>
                </a:solidFill>
                <a:latin typeface="Book Antiqua"/>
                <a:cs typeface="Book Antiqua"/>
              </a:rPr>
              <a:t>admission</a:t>
            </a:r>
            <a:r>
              <a:rPr lang="en-GB" sz="1500" b="1" spc="13" dirty="0">
                <a:solidFill>
                  <a:srgbClr val="1579BD"/>
                </a:solidFill>
                <a:latin typeface="Book Antiqua"/>
                <a:cs typeface="Book Antiqua"/>
              </a:rPr>
              <a:t> if symptomatic</a:t>
            </a:r>
            <a:endParaRPr sz="1500" dirty="0">
              <a:latin typeface="Book Antiqua"/>
              <a:cs typeface="Book Antiqu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835569" y="145930"/>
            <a:ext cx="698119" cy="2599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pic>
        <p:nvPicPr>
          <p:cNvPr id="1026" name="Picture 1" descr="SWB Hosp (colour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739" y="249237"/>
            <a:ext cx="54864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" name="object 5"/>
          <p:cNvSpPr txBox="1"/>
          <p:nvPr/>
        </p:nvSpPr>
        <p:spPr>
          <a:xfrm>
            <a:off x="4180201" y="4507659"/>
            <a:ext cx="2737378" cy="759035"/>
          </a:xfrm>
          <a:prstGeom prst="rect">
            <a:avLst/>
          </a:prstGeom>
        </p:spPr>
        <p:txBody>
          <a:bodyPr wrap="square" lIns="0" tIns="43815" rIns="0" bIns="0" rtlCol="0">
            <a:noAutofit/>
          </a:bodyPr>
          <a:lstStyle/>
          <a:p>
            <a:pPr marL="160719" marR="85586">
              <a:lnSpc>
                <a:spcPct val="101669"/>
              </a:lnSpc>
            </a:pPr>
            <a:r>
              <a:rPr lang="en-GB" sz="1650" b="1" spc="2" dirty="0">
                <a:solidFill>
                  <a:srgbClr val="BC2C86"/>
                </a:solidFill>
                <a:latin typeface="Book Antiqua"/>
                <a:cs typeface="Book Antiqua"/>
              </a:rPr>
              <a:t>To be screened upon </a:t>
            </a:r>
            <a:r>
              <a:rPr sz="1650" b="1" spc="2" dirty="0">
                <a:solidFill>
                  <a:srgbClr val="BC2C86"/>
                </a:solidFill>
                <a:latin typeface="Book Antiqua"/>
                <a:cs typeface="Book Antiqua"/>
              </a:rPr>
              <a:t>request from Infection Prevention Control Team</a:t>
            </a:r>
            <a:endParaRPr sz="1650" dirty="0">
              <a:latin typeface="Book Antiqua"/>
              <a:cs typeface="Book Antiqua"/>
            </a:endParaRPr>
          </a:p>
        </p:txBody>
      </p:sp>
      <p:sp>
        <p:nvSpPr>
          <p:cNvPr id="155" name="object 41"/>
          <p:cNvSpPr/>
          <p:nvPr/>
        </p:nvSpPr>
        <p:spPr>
          <a:xfrm>
            <a:off x="873607" y="4621880"/>
            <a:ext cx="2684940" cy="657593"/>
          </a:xfrm>
          <a:custGeom>
            <a:avLst/>
            <a:gdLst/>
            <a:ahLst/>
            <a:cxnLst/>
            <a:rect l="l" t="t" r="r" b="b"/>
            <a:pathLst>
              <a:path w="2575890" h="1873021">
                <a:moveTo>
                  <a:pt x="119011" y="0"/>
                </a:moveTo>
                <a:lnTo>
                  <a:pt x="81397" y="13084"/>
                </a:lnTo>
                <a:lnTo>
                  <a:pt x="48727" y="49519"/>
                </a:lnTo>
                <a:lnTo>
                  <a:pt x="28650" y="89624"/>
                </a:lnTo>
                <a:lnTo>
                  <a:pt x="13284" y="138703"/>
                </a:lnTo>
                <a:lnTo>
                  <a:pt x="3459" y="194970"/>
                </a:lnTo>
                <a:lnTo>
                  <a:pt x="394" y="235593"/>
                </a:lnTo>
                <a:lnTo>
                  <a:pt x="0" y="256641"/>
                </a:lnTo>
                <a:lnTo>
                  <a:pt x="0" y="1616392"/>
                </a:lnTo>
                <a:lnTo>
                  <a:pt x="1557" y="1658018"/>
                </a:lnTo>
                <a:lnTo>
                  <a:pt x="6067" y="1697506"/>
                </a:lnTo>
                <a:lnTo>
                  <a:pt x="17832" y="1751573"/>
                </a:lnTo>
                <a:lnTo>
                  <a:pt x="34859" y="1797856"/>
                </a:lnTo>
                <a:lnTo>
                  <a:pt x="56324" y="1834572"/>
                </a:lnTo>
                <a:lnTo>
                  <a:pt x="90413" y="1865563"/>
                </a:lnTo>
                <a:lnTo>
                  <a:pt x="119011" y="1873021"/>
                </a:lnTo>
                <a:lnTo>
                  <a:pt x="2456878" y="1873021"/>
                </a:lnTo>
                <a:lnTo>
                  <a:pt x="2494493" y="1859938"/>
                </a:lnTo>
                <a:lnTo>
                  <a:pt x="2527162" y="1823506"/>
                </a:lnTo>
                <a:lnTo>
                  <a:pt x="2547240" y="1783403"/>
                </a:lnTo>
                <a:lnTo>
                  <a:pt x="2562605" y="1734328"/>
                </a:lnTo>
                <a:lnTo>
                  <a:pt x="2572431" y="1678063"/>
                </a:lnTo>
                <a:lnTo>
                  <a:pt x="2575495" y="1637440"/>
                </a:lnTo>
                <a:lnTo>
                  <a:pt x="2575890" y="1616392"/>
                </a:lnTo>
                <a:lnTo>
                  <a:pt x="2575890" y="256641"/>
                </a:lnTo>
                <a:lnTo>
                  <a:pt x="2574332" y="215014"/>
                </a:lnTo>
                <a:lnTo>
                  <a:pt x="2569822" y="175525"/>
                </a:lnTo>
                <a:lnTo>
                  <a:pt x="2558058" y="121456"/>
                </a:lnTo>
                <a:lnTo>
                  <a:pt x="2541030" y="75171"/>
                </a:lnTo>
                <a:lnTo>
                  <a:pt x="2519566" y="38452"/>
                </a:lnTo>
                <a:lnTo>
                  <a:pt x="2485476" y="7459"/>
                </a:lnTo>
                <a:lnTo>
                  <a:pt x="2456878" y="0"/>
                </a:lnTo>
                <a:lnTo>
                  <a:pt x="119011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898268" y="4412129"/>
            <a:ext cx="2672782" cy="1116393"/>
          </a:xfrm>
          <a:custGeom>
            <a:avLst/>
            <a:gdLst/>
            <a:ahLst/>
            <a:cxnLst/>
            <a:rect l="l" t="t" r="r" b="b"/>
            <a:pathLst>
              <a:path w="2697289" h="1116393">
                <a:moveTo>
                  <a:pt x="119011" y="0"/>
                </a:moveTo>
                <a:lnTo>
                  <a:pt x="76764" y="7718"/>
                </a:lnTo>
                <a:lnTo>
                  <a:pt x="41182" y="28977"/>
                </a:lnTo>
                <a:lnTo>
                  <a:pt x="15111" y="60933"/>
                </a:lnTo>
                <a:lnTo>
                  <a:pt x="1393" y="100743"/>
                </a:lnTo>
                <a:lnTo>
                  <a:pt x="0" y="997394"/>
                </a:lnTo>
                <a:lnTo>
                  <a:pt x="892" y="1012042"/>
                </a:lnTo>
                <a:lnTo>
                  <a:pt x="13441" y="1052383"/>
                </a:lnTo>
                <a:lnTo>
                  <a:pt x="38585" y="1085107"/>
                </a:lnTo>
                <a:lnTo>
                  <a:pt x="73478" y="1107372"/>
                </a:lnTo>
                <a:lnTo>
                  <a:pt x="115277" y="1116336"/>
                </a:lnTo>
                <a:lnTo>
                  <a:pt x="2578277" y="1116393"/>
                </a:lnTo>
                <a:lnTo>
                  <a:pt x="2592926" y="1115500"/>
                </a:lnTo>
                <a:lnTo>
                  <a:pt x="2633269" y="1102954"/>
                </a:lnTo>
                <a:lnTo>
                  <a:pt x="2665997" y="1077815"/>
                </a:lnTo>
                <a:lnTo>
                  <a:pt x="2688266" y="1042925"/>
                </a:lnTo>
                <a:lnTo>
                  <a:pt x="2697232" y="1001128"/>
                </a:lnTo>
                <a:lnTo>
                  <a:pt x="2697289" y="119011"/>
                </a:lnTo>
                <a:lnTo>
                  <a:pt x="2696396" y="104363"/>
                </a:lnTo>
                <a:lnTo>
                  <a:pt x="2683848" y="64022"/>
                </a:lnTo>
                <a:lnTo>
                  <a:pt x="2658708" y="31295"/>
                </a:lnTo>
                <a:lnTo>
                  <a:pt x="2623817" y="9025"/>
                </a:lnTo>
                <a:lnTo>
                  <a:pt x="2582021" y="57"/>
                </a:lnTo>
                <a:lnTo>
                  <a:pt x="119011" y="0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dirty="0"/>
              <a:t>    </a:t>
            </a:r>
          </a:p>
          <a:p>
            <a:r>
              <a:rPr lang="en-GB" sz="1650" b="1" spc="26" dirty="0">
                <a:solidFill>
                  <a:srgbClr val="1579BD"/>
                </a:solidFill>
                <a:latin typeface="Book Antiqua"/>
                <a:cs typeface="Book Antiqua"/>
              </a:rPr>
              <a:t>On the development  of any COVID- 19 symptoms </a:t>
            </a:r>
            <a:endParaRPr sz="1650" b="1" spc="26" dirty="0">
              <a:solidFill>
                <a:srgbClr val="1579BD"/>
              </a:solidFill>
              <a:latin typeface="Book Antiqua"/>
              <a:cs typeface="Book Antiqua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504578" y="4656091"/>
            <a:ext cx="339610" cy="242747"/>
          </a:xfrm>
          <a:custGeom>
            <a:avLst/>
            <a:gdLst/>
            <a:ahLst/>
            <a:cxnLst/>
            <a:rect l="l" t="t" r="r" b="b"/>
            <a:pathLst>
              <a:path w="339610" h="242747">
                <a:moveTo>
                  <a:pt x="335724" y="112560"/>
                </a:moveTo>
                <a:lnTo>
                  <a:pt x="228079" y="4914"/>
                </a:lnTo>
                <a:lnTo>
                  <a:pt x="224307" y="1143"/>
                </a:lnTo>
                <a:lnTo>
                  <a:pt x="218630" y="0"/>
                </a:lnTo>
                <a:lnTo>
                  <a:pt x="213690" y="2044"/>
                </a:lnTo>
                <a:lnTo>
                  <a:pt x="208749" y="4089"/>
                </a:lnTo>
                <a:lnTo>
                  <a:pt x="205536" y="8915"/>
                </a:lnTo>
                <a:lnTo>
                  <a:pt x="205536" y="14249"/>
                </a:lnTo>
                <a:lnTo>
                  <a:pt x="213817" y="71716"/>
                </a:lnTo>
                <a:lnTo>
                  <a:pt x="50177" y="71716"/>
                </a:lnTo>
                <a:lnTo>
                  <a:pt x="35901" y="73776"/>
                </a:lnTo>
                <a:lnTo>
                  <a:pt x="23226" y="79562"/>
                </a:lnTo>
                <a:lnTo>
                  <a:pt x="12743" y="88480"/>
                </a:lnTo>
                <a:lnTo>
                  <a:pt x="5045" y="99939"/>
                </a:lnTo>
                <a:lnTo>
                  <a:pt x="725" y="113346"/>
                </a:lnTo>
                <a:lnTo>
                  <a:pt x="0" y="121894"/>
                </a:lnTo>
                <a:lnTo>
                  <a:pt x="2060" y="136170"/>
                </a:lnTo>
                <a:lnTo>
                  <a:pt x="7845" y="148845"/>
                </a:lnTo>
                <a:lnTo>
                  <a:pt x="16763" y="159328"/>
                </a:lnTo>
                <a:lnTo>
                  <a:pt x="28222" y="167026"/>
                </a:lnTo>
                <a:lnTo>
                  <a:pt x="41629" y="171347"/>
                </a:lnTo>
                <a:lnTo>
                  <a:pt x="50177" y="172072"/>
                </a:lnTo>
                <a:lnTo>
                  <a:pt x="213817" y="172072"/>
                </a:lnTo>
                <a:lnTo>
                  <a:pt x="205536" y="229539"/>
                </a:lnTo>
                <a:lnTo>
                  <a:pt x="205536" y="234886"/>
                </a:lnTo>
                <a:lnTo>
                  <a:pt x="208749" y="239712"/>
                </a:lnTo>
                <a:lnTo>
                  <a:pt x="213690" y="241757"/>
                </a:lnTo>
                <a:lnTo>
                  <a:pt x="217030" y="242747"/>
                </a:lnTo>
                <a:lnTo>
                  <a:pt x="222173" y="242747"/>
                </a:lnTo>
                <a:lnTo>
                  <a:pt x="225552" y="241414"/>
                </a:lnTo>
                <a:lnTo>
                  <a:pt x="228079" y="238887"/>
                </a:lnTo>
                <a:lnTo>
                  <a:pt x="335724" y="131229"/>
                </a:lnTo>
                <a:lnTo>
                  <a:pt x="338188" y="128765"/>
                </a:lnTo>
                <a:lnTo>
                  <a:pt x="339610" y="125374"/>
                </a:lnTo>
                <a:lnTo>
                  <a:pt x="339610" y="118414"/>
                </a:lnTo>
                <a:lnTo>
                  <a:pt x="338188" y="114998"/>
                </a:lnTo>
                <a:lnTo>
                  <a:pt x="335724" y="112560"/>
                </a:lnTo>
                <a:close/>
              </a:path>
            </a:pathLst>
          </a:custGeom>
          <a:solidFill>
            <a:srgbClr val="8DACD9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9" name="object 41"/>
          <p:cNvSpPr/>
          <p:nvPr/>
        </p:nvSpPr>
        <p:spPr>
          <a:xfrm>
            <a:off x="7663928" y="2629988"/>
            <a:ext cx="2564634" cy="1461056"/>
          </a:xfrm>
          <a:custGeom>
            <a:avLst/>
            <a:gdLst/>
            <a:ahLst/>
            <a:cxnLst/>
            <a:rect l="l" t="t" r="r" b="b"/>
            <a:pathLst>
              <a:path w="2575890" h="1873021">
                <a:moveTo>
                  <a:pt x="119011" y="0"/>
                </a:moveTo>
                <a:lnTo>
                  <a:pt x="81397" y="13084"/>
                </a:lnTo>
                <a:lnTo>
                  <a:pt x="48727" y="49519"/>
                </a:lnTo>
                <a:lnTo>
                  <a:pt x="28650" y="89624"/>
                </a:lnTo>
                <a:lnTo>
                  <a:pt x="13284" y="138703"/>
                </a:lnTo>
                <a:lnTo>
                  <a:pt x="3459" y="194970"/>
                </a:lnTo>
                <a:lnTo>
                  <a:pt x="394" y="235593"/>
                </a:lnTo>
                <a:lnTo>
                  <a:pt x="0" y="256641"/>
                </a:lnTo>
                <a:lnTo>
                  <a:pt x="0" y="1616392"/>
                </a:lnTo>
                <a:lnTo>
                  <a:pt x="1557" y="1658018"/>
                </a:lnTo>
                <a:lnTo>
                  <a:pt x="6067" y="1697506"/>
                </a:lnTo>
                <a:lnTo>
                  <a:pt x="17832" y="1751573"/>
                </a:lnTo>
                <a:lnTo>
                  <a:pt x="34859" y="1797856"/>
                </a:lnTo>
                <a:lnTo>
                  <a:pt x="56324" y="1834572"/>
                </a:lnTo>
                <a:lnTo>
                  <a:pt x="90413" y="1865563"/>
                </a:lnTo>
                <a:lnTo>
                  <a:pt x="119011" y="1873021"/>
                </a:lnTo>
                <a:lnTo>
                  <a:pt x="2456878" y="1873021"/>
                </a:lnTo>
                <a:lnTo>
                  <a:pt x="2494493" y="1859938"/>
                </a:lnTo>
                <a:lnTo>
                  <a:pt x="2527162" y="1823506"/>
                </a:lnTo>
                <a:lnTo>
                  <a:pt x="2547240" y="1783403"/>
                </a:lnTo>
                <a:lnTo>
                  <a:pt x="2562605" y="1734328"/>
                </a:lnTo>
                <a:lnTo>
                  <a:pt x="2572431" y="1678063"/>
                </a:lnTo>
                <a:lnTo>
                  <a:pt x="2575495" y="1637440"/>
                </a:lnTo>
                <a:lnTo>
                  <a:pt x="2575890" y="1616392"/>
                </a:lnTo>
                <a:lnTo>
                  <a:pt x="2575890" y="256641"/>
                </a:lnTo>
                <a:lnTo>
                  <a:pt x="2574332" y="215014"/>
                </a:lnTo>
                <a:lnTo>
                  <a:pt x="2569822" y="175525"/>
                </a:lnTo>
                <a:lnTo>
                  <a:pt x="2558058" y="121456"/>
                </a:lnTo>
                <a:lnTo>
                  <a:pt x="2541030" y="75171"/>
                </a:lnTo>
                <a:lnTo>
                  <a:pt x="2519566" y="38452"/>
                </a:lnTo>
                <a:lnTo>
                  <a:pt x="2485476" y="7459"/>
                </a:lnTo>
                <a:lnTo>
                  <a:pt x="2456878" y="0"/>
                </a:lnTo>
                <a:lnTo>
                  <a:pt x="119011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5"/>
          <p:cNvSpPr txBox="1"/>
          <p:nvPr/>
        </p:nvSpPr>
        <p:spPr>
          <a:xfrm>
            <a:off x="7609410" y="2736347"/>
            <a:ext cx="2658885" cy="1461056"/>
          </a:xfrm>
          <a:prstGeom prst="rect">
            <a:avLst/>
          </a:prstGeom>
        </p:spPr>
        <p:txBody>
          <a:bodyPr wrap="square" lIns="0" tIns="43815" rIns="0" bIns="0" rtlCol="0">
            <a:noAutofit/>
          </a:bodyPr>
          <a:lstStyle/>
          <a:p>
            <a:pPr marL="160719" marR="85586" lvl="0">
              <a:lnSpc>
                <a:spcPct val="101669"/>
              </a:lnSpc>
            </a:pPr>
            <a:r>
              <a:rPr lang="en-US" sz="1650" b="1" spc="-114" dirty="0">
                <a:solidFill>
                  <a:srgbClr val="00B050"/>
                </a:solidFill>
                <a:latin typeface="Book Antiqua"/>
                <a:cs typeface="Book Antiqua"/>
              </a:rPr>
              <a:t>Inpatients </a:t>
            </a:r>
            <a:r>
              <a:rPr lang="en-US" sz="1650" b="1" spc="-114" dirty="0">
                <a:solidFill>
                  <a:srgbClr val="00B050"/>
                </a:solidFill>
                <a:effectLst>
                  <a:outerShdw dist="50800" sx="1000" sy="1000" algn="ctr" rotWithShape="0">
                    <a:schemeClr val="bg1"/>
                  </a:outerShdw>
                </a:effectLst>
                <a:latin typeface="Book Antiqua"/>
                <a:cs typeface="Book Antiqua"/>
              </a:rPr>
              <a:t>for</a:t>
            </a:r>
            <a:r>
              <a:rPr lang="en-US" sz="1650" b="1" spc="-114" dirty="0">
                <a:solidFill>
                  <a:srgbClr val="00B050"/>
                </a:solidFill>
                <a:latin typeface="Book Antiqua"/>
                <a:cs typeface="Book Antiqua"/>
              </a:rPr>
              <a:t> discharge to care facilities (residential/nursing home) </a:t>
            </a:r>
          </a:p>
          <a:p>
            <a:pPr marL="160719" marR="85586" lvl="0">
              <a:lnSpc>
                <a:spcPct val="101669"/>
              </a:lnSpc>
            </a:pPr>
            <a:r>
              <a:rPr lang="en-US" sz="1650" b="1" spc="-114" dirty="0">
                <a:solidFill>
                  <a:srgbClr val="00B050"/>
                </a:solidFill>
                <a:latin typeface="Book Antiqua"/>
                <a:cs typeface="Book Antiqua"/>
              </a:rPr>
              <a:t>Swab 48 hours prior to discharge.</a:t>
            </a:r>
          </a:p>
        </p:txBody>
      </p:sp>
      <p:sp>
        <p:nvSpPr>
          <p:cNvPr id="137" name="object 137"/>
          <p:cNvSpPr/>
          <p:nvPr/>
        </p:nvSpPr>
        <p:spPr>
          <a:xfrm>
            <a:off x="914399" y="2527164"/>
            <a:ext cx="2854741" cy="1897778"/>
          </a:xfrm>
          <a:custGeom>
            <a:avLst/>
            <a:gdLst/>
            <a:ahLst/>
            <a:cxnLst/>
            <a:rect l="l" t="t" r="r" b="b"/>
            <a:pathLst>
              <a:path w="2355202" h="372922">
                <a:moveTo>
                  <a:pt x="119011" y="0"/>
                </a:moveTo>
                <a:lnTo>
                  <a:pt x="76764" y="7718"/>
                </a:lnTo>
                <a:lnTo>
                  <a:pt x="41182" y="28977"/>
                </a:lnTo>
                <a:lnTo>
                  <a:pt x="15111" y="60933"/>
                </a:lnTo>
                <a:lnTo>
                  <a:pt x="1393" y="100743"/>
                </a:lnTo>
                <a:lnTo>
                  <a:pt x="0" y="253911"/>
                </a:lnTo>
                <a:lnTo>
                  <a:pt x="892" y="268558"/>
                </a:lnTo>
                <a:lnTo>
                  <a:pt x="13440" y="308900"/>
                </a:lnTo>
                <a:lnTo>
                  <a:pt x="38581" y="341627"/>
                </a:lnTo>
                <a:lnTo>
                  <a:pt x="73471" y="363896"/>
                </a:lnTo>
                <a:lnTo>
                  <a:pt x="115267" y="372865"/>
                </a:lnTo>
                <a:lnTo>
                  <a:pt x="2236203" y="372922"/>
                </a:lnTo>
                <a:lnTo>
                  <a:pt x="2250851" y="372030"/>
                </a:lnTo>
                <a:lnTo>
                  <a:pt x="2291192" y="359480"/>
                </a:lnTo>
                <a:lnTo>
                  <a:pt x="2323916" y="334337"/>
                </a:lnTo>
                <a:lnTo>
                  <a:pt x="2346181" y="299444"/>
                </a:lnTo>
                <a:lnTo>
                  <a:pt x="2355144" y="257645"/>
                </a:lnTo>
                <a:lnTo>
                  <a:pt x="2355202" y="119011"/>
                </a:lnTo>
                <a:lnTo>
                  <a:pt x="2354309" y="104363"/>
                </a:lnTo>
                <a:lnTo>
                  <a:pt x="2341763" y="64019"/>
                </a:lnTo>
                <a:lnTo>
                  <a:pt x="2316624" y="31291"/>
                </a:lnTo>
                <a:lnTo>
                  <a:pt x="2281734" y="9022"/>
                </a:lnTo>
                <a:lnTo>
                  <a:pt x="2239937" y="57"/>
                </a:lnTo>
                <a:lnTo>
                  <a:pt x="119011" y="0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650" b="1" spc="7" dirty="0">
                <a:solidFill>
                  <a:srgbClr val="1579BD"/>
                </a:solidFill>
                <a:latin typeface="Book Antiqua"/>
                <a:cs typeface="Book Antiqua"/>
              </a:rPr>
              <a:t>Clinically vulnerable      patients and </a:t>
            </a:r>
          </a:p>
          <a:p>
            <a:r>
              <a:rPr lang="en-US" sz="1650" b="1" spc="7" dirty="0">
                <a:solidFill>
                  <a:srgbClr val="1579BD"/>
                </a:solidFill>
                <a:latin typeface="Book Antiqua"/>
                <a:cs typeface="Book Antiqua"/>
              </a:rPr>
              <a:t>the following areas:</a:t>
            </a:r>
            <a:endParaRPr lang="en-US" sz="800" b="1" spc="7" dirty="0">
              <a:solidFill>
                <a:srgbClr val="1579BD"/>
              </a:solidFill>
              <a:latin typeface="Book Antiqua"/>
              <a:cs typeface="Book Antiqu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50" b="1" spc="7" dirty="0">
                <a:solidFill>
                  <a:srgbClr val="1579BD"/>
                </a:solidFill>
                <a:latin typeface="Book Antiqua"/>
                <a:cs typeface="Book Antiqua"/>
              </a:rPr>
              <a:t>CCS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50" b="1" spc="7" dirty="0">
                <a:solidFill>
                  <a:srgbClr val="1579BD"/>
                </a:solidFill>
                <a:latin typeface="Book Antiqua"/>
                <a:cs typeface="Book Antiqua"/>
              </a:rPr>
              <a:t>D12 (Oncology patients)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50" b="1" spc="7" dirty="0">
                <a:solidFill>
                  <a:srgbClr val="1579BD"/>
                </a:solidFill>
                <a:latin typeface="Book Antiqua"/>
                <a:cs typeface="Book Antiqua"/>
              </a:rPr>
              <a:t>Respiratory Hub</a:t>
            </a:r>
          </a:p>
          <a:p>
            <a:endParaRPr lang="en-US" sz="400" b="1" spc="7" dirty="0">
              <a:solidFill>
                <a:srgbClr val="1579BD"/>
              </a:solidFill>
              <a:latin typeface="Book Antiqua"/>
              <a:cs typeface="Book Antiqua"/>
            </a:endParaRPr>
          </a:p>
          <a:p>
            <a:r>
              <a:rPr lang="en-US" sz="1650" b="1" u="sng" spc="7" dirty="0">
                <a:solidFill>
                  <a:srgbClr val="1579BD"/>
                </a:solidFill>
                <a:latin typeface="Book Antiqua"/>
                <a:cs typeface="Book Antiqua"/>
              </a:rPr>
              <a:t>Should be screened weekly</a:t>
            </a:r>
            <a:endParaRPr lang="en-US" sz="1650" u="sng" dirty="0">
              <a:latin typeface="Book Antiqua"/>
              <a:cs typeface="Book Antiqua"/>
            </a:endParaRPr>
          </a:p>
          <a:p>
            <a:endParaRPr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3CF80B-40A0-4F47-89CC-483B0BC5438B}"/>
              </a:ext>
            </a:extLst>
          </p:cNvPr>
          <p:cNvSpPr txBox="1"/>
          <p:nvPr/>
        </p:nvSpPr>
        <p:spPr>
          <a:xfrm>
            <a:off x="493634" y="6245906"/>
            <a:ext cx="10099659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When completing a Lateral Flow Test (LFT) please ensure the correct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Powerform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is completed within UNITY.</a:t>
            </a:r>
          </a:p>
        </p:txBody>
      </p:sp>
      <p:sp>
        <p:nvSpPr>
          <p:cNvPr id="132" name="object 111">
            <a:extLst>
              <a:ext uri="{FF2B5EF4-FFF2-40B4-BE49-F238E27FC236}">
                <a16:creationId xmlns:a16="http://schemas.microsoft.com/office/drawing/2014/main" id="{F0736C1F-6AE3-4D66-A30B-F76F97FBA6CC}"/>
              </a:ext>
            </a:extLst>
          </p:cNvPr>
          <p:cNvSpPr/>
          <p:nvPr/>
        </p:nvSpPr>
        <p:spPr>
          <a:xfrm>
            <a:off x="7641046" y="4246902"/>
            <a:ext cx="2610599" cy="619612"/>
          </a:xfrm>
          <a:custGeom>
            <a:avLst/>
            <a:gdLst/>
            <a:ahLst/>
            <a:cxnLst/>
            <a:rect l="l" t="t" r="r" b="b"/>
            <a:pathLst>
              <a:path w="2610599" h="2492413">
                <a:moveTo>
                  <a:pt x="119011" y="0"/>
                </a:moveTo>
                <a:lnTo>
                  <a:pt x="74121" y="12752"/>
                </a:lnTo>
                <a:lnTo>
                  <a:pt x="37045" y="47652"/>
                </a:lnTo>
                <a:lnTo>
                  <a:pt x="16448" y="85334"/>
                </a:lnTo>
                <a:lnTo>
                  <a:pt x="3652" y="130519"/>
                </a:lnTo>
                <a:lnTo>
                  <a:pt x="0" y="173291"/>
                </a:lnTo>
                <a:lnTo>
                  <a:pt x="0" y="2319134"/>
                </a:lnTo>
                <a:lnTo>
                  <a:pt x="5008" y="2369027"/>
                </a:lnTo>
                <a:lnTo>
                  <a:pt x="19060" y="2413227"/>
                </a:lnTo>
                <a:lnTo>
                  <a:pt x="40696" y="2449608"/>
                </a:lnTo>
                <a:lnTo>
                  <a:pt x="68457" y="2476045"/>
                </a:lnTo>
                <a:lnTo>
                  <a:pt x="112477" y="2492156"/>
                </a:lnTo>
                <a:lnTo>
                  <a:pt x="119011" y="2492413"/>
                </a:lnTo>
                <a:lnTo>
                  <a:pt x="2491574" y="2492413"/>
                </a:lnTo>
                <a:lnTo>
                  <a:pt x="2536473" y="2479660"/>
                </a:lnTo>
                <a:lnTo>
                  <a:pt x="2573552" y="2444760"/>
                </a:lnTo>
                <a:lnTo>
                  <a:pt x="2594150" y="2407079"/>
                </a:lnTo>
                <a:lnTo>
                  <a:pt x="2606946" y="2361897"/>
                </a:lnTo>
                <a:lnTo>
                  <a:pt x="2610599" y="2319134"/>
                </a:lnTo>
                <a:lnTo>
                  <a:pt x="2610599" y="173291"/>
                </a:lnTo>
                <a:lnTo>
                  <a:pt x="2605591" y="123396"/>
                </a:lnTo>
                <a:lnTo>
                  <a:pt x="2591541" y="79195"/>
                </a:lnTo>
                <a:lnTo>
                  <a:pt x="2569906" y="42814"/>
                </a:lnTo>
                <a:lnTo>
                  <a:pt x="2542146" y="16374"/>
                </a:lnTo>
                <a:lnTo>
                  <a:pt x="2498126" y="258"/>
                </a:lnTo>
                <a:lnTo>
                  <a:pt x="2491574" y="0"/>
                </a:lnTo>
                <a:lnTo>
                  <a:pt x="119011" y="0"/>
                </a:lnTo>
                <a:close/>
              </a:path>
            </a:pathLst>
          </a:custGeom>
          <a:ln w="29083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5">
            <a:extLst>
              <a:ext uri="{FF2B5EF4-FFF2-40B4-BE49-F238E27FC236}">
                <a16:creationId xmlns:a16="http://schemas.microsoft.com/office/drawing/2014/main" id="{23FE4075-CF17-4BCE-AD46-F1CAB91873F5}"/>
              </a:ext>
            </a:extLst>
          </p:cNvPr>
          <p:cNvSpPr txBox="1"/>
          <p:nvPr/>
        </p:nvSpPr>
        <p:spPr>
          <a:xfrm>
            <a:off x="7573597" y="4375347"/>
            <a:ext cx="2690916" cy="994516"/>
          </a:xfrm>
          <a:prstGeom prst="rect">
            <a:avLst/>
          </a:prstGeom>
        </p:spPr>
        <p:txBody>
          <a:bodyPr wrap="square" lIns="0" tIns="43815" rIns="0" bIns="0" rtlCol="0">
            <a:noAutofit/>
          </a:bodyPr>
          <a:lstStyle/>
          <a:p>
            <a:pPr marL="160719" marR="85586" lvl="0">
              <a:lnSpc>
                <a:spcPct val="101669"/>
              </a:lnSpc>
            </a:pPr>
            <a:endParaRPr lang="en-US" sz="1650" b="1" spc="-114" dirty="0">
              <a:solidFill>
                <a:srgbClr val="00B050"/>
              </a:solidFill>
              <a:latin typeface="Book Antiqua"/>
              <a:cs typeface="Book Antiqua"/>
            </a:endParaRPr>
          </a:p>
        </p:txBody>
      </p:sp>
      <p:sp>
        <p:nvSpPr>
          <p:cNvPr id="156" name="object 41">
            <a:extLst>
              <a:ext uri="{FF2B5EF4-FFF2-40B4-BE49-F238E27FC236}">
                <a16:creationId xmlns:a16="http://schemas.microsoft.com/office/drawing/2014/main" id="{7D6C0915-8E13-4012-A488-A87554383D5C}"/>
              </a:ext>
            </a:extLst>
          </p:cNvPr>
          <p:cNvSpPr/>
          <p:nvPr/>
        </p:nvSpPr>
        <p:spPr>
          <a:xfrm>
            <a:off x="7656534" y="4268988"/>
            <a:ext cx="2572027" cy="594741"/>
          </a:xfrm>
          <a:custGeom>
            <a:avLst/>
            <a:gdLst/>
            <a:ahLst/>
            <a:cxnLst/>
            <a:rect l="l" t="t" r="r" b="b"/>
            <a:pathLst>
              <a:path w="2575890" h="1873021">
                <a:moveTo>
                  <a:pt x="119011" y="0"/>
                </a:moveTo>
                <a:lnTo>
                  <a:pt x="81397" y="13084"/>
                </a:lnTo>
                <a:lnTo>
                  <a:pt x="48727" y="49519"/>
                </a:lnTo>
                <a:lnTo>
                  <a:pt x="28650" y="89624"/>
                </a:lnTo>
                <a:lnTo>
                  <a:pt x="13284" y="138703"/>
                </a:lnTo>
                <a:lnTo>
                  <a:pt x="3459" y="194970"/>
                </a:lnTo>
                <a:lnTo>
                  <a:pt x="394" y="235593"/>
                </a:lnTo>
                <a:lnTo>
                  <a:pt x="0" y="256641"/>
                </a:lnTo>
                <a:lnTo>
                  <a:pt x="0" y="1616392"/>
                </a:lnTo>
                <a:lnTo>
                  <a:pt x="1557" y="1658018"/>
                </a:lnTo>
                <a:lnTo>
                  <a:pt x="6067" y="1697506"/>
                </a:lnTo>
                <a:lnTo>
                  <a:pt x="17832" y="1751573"/>
                </a:lnTo>
                <a:lnTo>
                  <a:pt x="34859" y="1797856"/>
                </a:lnTo>
                <a:lnTo>
                  <a:pt x="56324" y="1834572"/>
                </a:lnTo>
                <a:lnTo>
                  <a:pt x="90413" y="1865563"/>
                </a:lnTo>
                <a:lnTo>
                  <a:pt x="119011" y="1873021"/>
                </a:lnTo>
                <a:lnTo>
                  <a:pt x="2456878" y="1873021"/>
                </a:lnTo>
                <a:lnTo>
                  <a:pt x="2494493" y="1859938"/>
                </a:lnTo>
                <a:lnTo>
                  <a:pt x="2527162" y="1823506"/>
                </a:lnTo>
                <a:lnTo>
                  <a:pt x="2547240" y="1783403"/>
                </a:lnTo>
                <a:lnTo>
                  <a:pt x="2562605" y="1734328"/>
                </a:lnTo>
                <a:lnTo>
                  <a:pt x="2572431" y="1678063"/>
                </a:lnTo>
                <a:lnTo>
                  <a:pt x="2575495" y="1637440"/>
                </a:lnTo>
                <a:lnTo>
                  <a:pt x="2575890" y="1616392"/>
                </a:lnTo>
                <a:lnTo>
                  <a:pt x="2575890" y="256641"/>
                </a:lnTo>
                <a:lnTo>
                  <a:pt x="2574332" y="215014"/>
                </a:lnTo>
                <a:lnTo>
                  <a:pt x="2569822" y="175525"/>
                </a:lnTo>
                <a:lnTo>
                  <a:pt x="2558058" y="121456"/>
                </a:lnTo>
                <a:lnTo>
                  <a:pt x="2541030" y="75171"/>
                </a:lnTo>
                <a:lnTo>
                  <a:pt x="2519566" y="38452"/>
                </a:lnTo>
                <a:lnTo>
                  <a:pt x="2485476" y="7459"/>
                </a:lnTo>
                <a:lnTo>
                  <a:pt x="2456878" y="0"/>
                </a:lnTo>
                <a:lnTo>
                  <a:pt x="119011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41">
            <a:extLst>
              <a:ext uri="{FF2B5EF4-FFF2-40B4-BE49-F238E27FC236}">
                <a16:creationId xmlns:a16="http://schemas.microsoft.com/office/drawing/2014/main" id="{5530D364-A903-478A-9F8C-EF66AA56C8EF}"/>
              </a:ext>
            </a:extLst>
          </p:cNvPr>
          <p:cNvSpPr/>
          <p:nvPr/>
        </p:nvSpPr>
        <p:spPr>
          <a:xfrm>
            <a:off x="7698565" y="4300225"/>
            <a:ext cx="2601497" cy="584263"/>
          </a:xfrm>
          <a:custGeom>
            <a:avLst/>
            <a:gdLst/>
            <a:ahLst/>
            <a:cxnLst/>
            <a:rect l="l" t="t" r="r" b="b"/>
            <a:pathLst>
              <a:path w="2575890" h="1873021">
                <a:moveTo>
                  <a:pt x="119011" y="0"/>
                </a:moveTo>
                <a:lnTo>
                  <a:pt x="81397" y="13084"/>
                </a:lnTo>
                <a:lnTo>
                  <a:pt x="48727" y="49519"/>
                </a:lnTo>
                <a:lnTo>
                  <a:pt x="28650" y="89624"/>
                </a:lnTo>
                <a:lnTo>
                  <a:pt x="13284" y="138703"/>
                </a:lnTo>
                <a:lnTo>
                  <a:pt x="3459" y="194970"/>
                </a:lnTo>
                <a:lnTo>
                  <a:pt x="394" y="235593"/>
                </a:lnTo>
                <a:lnTo>
                  <a:pt x="0" y="256641"/>
                </a:lnTo>
                <a:lnTo>
                  <a:pt x="0" y="1616392"/>
                </a:lnTo>
                <a:lnTo>
                  <a:pt x="1557" y="1658018"/>
                </a:lnTo>
                <a:lnTo>
                  <a:pt x="6067" y="1697506"/>
                </a:lnTo>
                <a:lnTo>
                  <a:pt x="17832" y="1751573"/>
                </a:lnTo>
                <a:lnTo>
                  <a:pt x="34859" y="1797856"/>
                </a:lnTo>
                <a:lnTo>
                  <a:pt x="56324" y="1834572"/>
                </a:lnTo>
                <a:lnTo>
                  <a:pt x="90413" y="1865563"/>
                </a:lnTo>
                <a:lnTo>
                  <a:pt x="119011" y="1873021"/>
                </a:lnTo>
                <a:lnTo>
                  <a:pt x="2456878" y="1873021"/>
                </a:lnTo>
                <a:lnTo>
                  <a:pt x="2494493" y="1859938"/>
                </a:lnTo>
                <a:lnTo>
                  <a:pt x="2527162" y="1823506"/>
                </a:lnTo>
                <a:lnTo>
                  <a:pt x="2547240" y="1783403"/>
                </a:lnTo>
                <a:lnTo>
                  <a:pt x="2562605" y="1734328"/>
                </a:lnTo>
                <a:lnTo>
                  <a:pt x="2572431" y="1678063"/>
                </a:lnTo>
                <a:lnTo>
                  <a:pt x="2575495" y="1637440"/>
                </a:lnTo>
                <a:lnTo>
                  <a:pt x="2575890" y="1616392"/>
                </a:lnTo>
                <a:lnTo>
                  <a:pt x="2575890" y="256641"/>
                </a:lnTo>
                <a:lnTo>
                  <a:pt x="2574332" y="215014"/>
                </a:lnTo>
                <a:lnTo>
                  <a:pt x="2569822" y="175525"/>
                </a:lnTo>
                <a:lnTo>
                  <a:pt x="2558058" y="121456"/>
                </a:lnTo>
                <a:lnTo>
                  <a:pt x="2541030" y="75171"/>
                </a:lnTo>
                <a:lnTo>
                  <a:pt x="2519566" y="38452"/>
                </a:lnTo>
                <a:lnTo>
                  <a:pt x="2485476" y="7459"/>
                </a:lnTo>
                <a:lnTo>
                  <a:pt x="2456878" y="0"/>
                </a:lnTo>
                <a:lnTo>
                  <a:pt x="119011" y="0"/>
                </a:lnTo>
                <a:close/>
              </a:path>
            </a:pathLst>
          </a:cu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800" b="1" spc="-114" dirty="0">
                <a:solidFill>
                  <a:srgbClr val="00B050"/>
                </a:solidFill>
                <a:latin typeface="Book Antiqua"/>
                <a:cs typeface="Book Antiqua"/>
              </a:rPr>
              <a:t>LFT </a:t>
            </a:r>
            <a:r>
              <a:rPr lang="en-US" sz="1650" b="1" spc="-114" dirty="0">
                <a:solidFill>
                  <a:srgbClr val="00B050"/>
                </a:solidFill>
                <a:latin typeface="Book Antiqua"/>
                <a:cs typeface="Book Antiqua"/>
              </a:rPr>
              <a:t>testing Prior </a:t>
            </a:r>
            <a:r>
              <a:rPr lang="en-US" sz="1800" b="1" spc="-114" dirty="0">
                <a:solidFill>
                  <a:srgbClr val="00B050"/>
                </a:solidFill>
                <a:latin typeface="Book Antiqua"/>
                <a:cs typeface="Book Antiqua"/>
              </a:rPr>
              <a:t>to Transfer  to PCCT</a:t>
            </a:r>
            <a:endParaRPr lang="en-US" sz="1800" b="1" spc="14" dirty="0">
              <a:solidFill>
                <a:srgbClr val="00B050"/>
              </a:solidFill>
              <a:latin typeface="Book Antiqua"/>
              <a:cs typeface="Book Antiqua"/>
            </a:endParaRPr>
          </a:p>
          <a:p>
            <a:endParaRPr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4FD5CA-72A8-548C-C631-F30EBC53B0CB}"/>
              </a:ext>
            </a:extLst>
          </p:cNvPr>
          <p:cNvSpPr txBox="1"/>
          <p:nvPr/>
        </p:nvSpPr>
        <p:spPr>
          <a:xfrm>
            <a:off x="484997" y="5494581"/>
            <a:ext cx="10099659" cy="646331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Positive Patients Should be swabbed daily using LFT from day 4. Following 2 consecutive Negative results and no temperature can be stepped down from isolation.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Words>158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 Antiqua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Booth.Julie</dc:creator>
  <cp:lastModifiedBy>MAHMOOD, Subtan (SANDWELL AND WEST BIRMINGHAM HOSPITALS NHS TRUST)</cp:lastModifiedBy>
  <cp:revision>24</cp:revision>
  <dcterms:modified xsi:type="dcterms:W3CDTF">2022-12-21T11:46:15Z</dcterms:modified>
</cp:coreProperties>
</file>