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65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20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23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3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5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0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46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3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68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54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2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0BC9E-BF2D-41DC-8B7C-4C9BC4665E6B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941C7-3E4E-4576-99A4-32CEE6CFB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3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6632"/>
            <a:ext cx="3008313" cy="1008112"/>
          </a:xfrm>
        </p:spPr>
        <p:txBody>
          <a:bodyPr>
            <a:normAutofit/>
          </a:bodyPr>
          <a:lstStyle/>
          <a:p>
            <a:r>
              <a:rPr lang="en-GB" sz="2800" dirty="0"/>
              <a:t>Why not home? Why not today?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7864" y="273050"/>
            <a:ext cx="5628071" cy="62522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r>
              <a:rPr lang="en-GB" sz="2800" b="1" dirty="0"/>
              <a:t>Unity Change –Tues 25</a:t>
            </a:r>
            <a:r>
              <a:rPr lang="en-GB" sz="2800" b="1" baseline="30000" dirty="0"/>
              <a:t>th</a:t>
            </a:r>
            <a:r>
              <a:rPr lang="en-GB" sz="2800" b="1" dirty="0"/>
              <a:t> January ‘22</a:t>
            </a:r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050" dirty="0"/>
              <a:t>To bring our systems in line with national D2A language and to enable better visibility and               co-ordination of patient discharge pathways, the following Unity change will be implemented from 25.01.22. </a:t>
            </a:r>
          </a:p>
          <a:p>
            <a:pPr marL="0" indent="0">
              <a:buNone/>
            </a:pPr>
            <a:r>
              <a:rPr lang="en-GB" sz="1050" b="1" dirty="0"/>
              <a:t>This relates to the ‘Disposition reason’ inputted when setting/changing a TDD: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050" b="1" dirty="0"/>
              <a:t>What you see now: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050" b="1" dirty="0"/>
              <a:t>What you will see from </a:t>
            </a:r>
          </a:p>
          <a:p>
            <a:pPr marL="0" indent="0">
              <a:buNone/>
            </a:pPr>
            <a:r>
              <a:rPr lang="en-GB" sz="1050" b="1" dirty="0"/>
              <a:t>25</a:t>
            </a:r>
            <a:r>
              <a:rPr lang="en-GB" sz="1050" b="1" baseline="30000" dirty="0"/>
              <a:t>th</a:t>
            </a:r>
            <a:r>
              <a:rPr lang="en-GB" sz="1050" b="1" dirty="0"/>
              <a:t> January: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050" dirty="0"/>
              <a:t>These options align with </a:t>
            </a:r>
          </a:p>
          <a:p>
            <a:pPr marL="0" indent="0">
              <a:buNone/>
            </a:pPr>
            <a:r>
              <a:rPr lang="en-GB" sz="1050" dirty="0"/>
              <a:t>discharge pathways 0-4</a:t>
            </a:r>
          </a:p>
          <a:p>
            <a:pPr marL="0" indent="0">
              <a:buNone/>
            </a:pPr>
            <a:r>
              <a:rPr lang="en-GB" sz="1050" dirty="0"/>
              <a:t>and should be selected</a:t>
            </a:r>
          </a:p>
          <a:p>
            <a:pPr marL="0" indent="0">
              <a:buNone/>
            </a:pPr>
            <a:r>
              <a:rPr lang="en-GB" sz="1050" dirty="0"/>
              <a:t>and updated in line with </a:t>
            </a:r>
          </a:p>
          <a:p>
            <a:pPr marL="0" indent="0">
              <a:buNone/>
            </a:pPr>
            <a:r>
              <a:rPr lang="en-GB" sz="1050" dirty="0"/>
              <a:t>any TDD updates</a:t>
            </a:r>
          </a:p>
          <a:p>
            <a:pPr marL="0" indent="0">
              <a:buNone/>
            </a:pPr>
            <a:endParaRPr lang="en-GB" sz="4800" b="1" dirty="0"/>
          </a:p>
          <a:p>
            <a:pPr marL="0" indent="0">
              <a:buNone/>
            </a:pPr>
            <a:endParaRPr lang="en-GB" sz="4800" b="1" dirty="0"/>
          </a:p>
          <a:p>
            <a:pPr marL="0" indent="0">
              <a:buNone/>
            </a:pPr>
            <a:endParaRPr lang="en-GB" sz="4800" b="1" dirty="0"/>
          </a:p>
          <a:p>
            <a:pPr marL="0" indent="0">
              <a:buNone/>
            </a:pPr>
            <a:endParaRPr lang="en-GB" sz="4800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251520" y="1124744"/>
            <a:ext cx="3008313" cy="316835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1100" b="1" dirty="0"/>
              <a:t>Pathway 0 </a:t>
            </a:r>
            <a:r>
              <a:rPr lang="en-GB" sz="900" dirty="0"/>
              <a:t>(50% of people) </a:t>
            </a:r>
          </a:p>
          <a:p>
            <a:r>
              <a:rPr lang="en-GB" sz="1100" dirty="0"/>
              <a:t>Simple discharge, no formal input from health or social care needed once home</a:t>
            </a:r>
          </a:p>
          <a:p>
            <a:r>
              <a:rPr lang="en-GB" sz="1100" b="1" dirty="0"/>
              <a:t>Pathway 1 </a:t>
            </a:r>
            <a:r>
              <a:rPr lang="en-GB" sz="800" dirty="0"/>
              <a:t>(45% of people) </a:t>
            </a:r>
            <a:endParaRPr lang="en-GB" sz="1100" dirty="0"/>
          </a:p>
          <a:p>
            <a:r>
              <a:rPr lang="en-GB" sz="1100" dirty="0"/>
              <a:t>Support to recover at home; able to return home with support from health and/or social care</a:t>
            </a:r>
          </a:p>
          <a:p>
            <a:r>
              <a:rPr lang="en-GB" sz="1100" b="1" dirty="0"/>
              <a:t>Pathway 2 </a:t>
            </a:r>
            <a:r>
              <a:rPr lang="en-GB" sz="800" dirty="0"/>
              <a:t>(4% of people) </a:t>
            </a:r>
          </a:p>
          <a:p>
            <a:r>
              <a:rPr lang="en-GB" sz="1100" dirty="0"/>
              <a:t>Rehabilitation or short-term care in a 24-hour bed-based setting</a:t>
            </a:r>
          </a:p>
          <a:p>
            <a:r>
              <a:rPr lang="en-GB" sz="1100" b="1" dirty="0"/>
              <a:t>Pathway 3 </a:t>
            </a:r>
            <a:r>
              <a:rPr lang="en-GB" sz="800" dirty="0"/>
              <a:t>(1% of people)</a:t>
            </a:r>
          </a:p>
          <a:p>
            <a:r>
              <a:rPr lang="en-GB" sz="1100" dirty="0"/>
              <a:t>require ongoing 24-hour nursing care, often in a bedded setting. Long-term care is likely to be required for these individuals.</a:t>
            </a:r>
          </a:p>
          <a:p>
            <a:r>
              <a:rPr lang="en-GB" sz="1100" b="1" dirty="0"/>
              <a:t>Pathway 4 </a:t>
            </a:r>
            <a:endParaRPr lang="en-GB" sz="1100" dirty="0"/>
          </a:p>
          <a:p>
            <a:r>
              <a:rPr lang="en-GB" sz="1100" dirty="0"/>
              <a:t>All End of Life pathways (either home or 24 hr care)</a:t>
            </a:r>
            <a:endParaRPr lang="en-GB" sz="800" dirty="0"/>
          </a:p>
        </p:txBody>
      </p:sp>
      <p:pic>
        <p:nvPicPr>
          <p:cNvPr id="9" name="Picture 12" descr="Sandwell and West Birmingham NHS Tru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931" y="136880"/>
            <a:ext cx="161400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3684760" cy="194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896" y="4293096"/>
            <a:ext cx="3915099" cy="2057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4334232"/>
            <a:ext cx="302433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Reminders: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This is a </a:t>
            </a:r>
            <a:r>
              <a:rPr lang="en-GB" sz="1200" b="1" dirty="0"/>
              <a:t>postcode blind </a:t>
            </a:r>
            <a:r>
              <a:rPr lang="en-GB" sz="1200" dirty="0"/>
              <a:t>process and is the same for every patient regardless of their home address/GP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TDDs should be reviewed &amp; updated at each </a:t>
            </a:r>
            <a:r>
              <a:rPr lang="en-GB" sz="1200" b="1" dirty="0"/>
              <a:t>board 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Please use the Pathway drop-down accurately </a:t>
            </a:r>
            <a:r>
              <a:rPr lang="en-GB" sz="1200" dirty="0"/>
              <a:t>(this directly links to the Integrated Discharge Hub activity)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Continue to </a:t>
            </a:r>
            <a:r>
              <a:rPr lang="en-GB" sz="1200" b="1" dirty="0"/>
              <a:t>highlight patients as ‘Clinically Fit for Discharge’ on Unity</a:t>
            </a:r>
            <a:r>
              <a:rPr lang="en-GB" sz="1200" dirty="0"/>
              <a:t> when they are medically optimised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372790" y="6525344"/>
            <a:ext cx="57000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For queries please contact the Integrated Discharge Hub, 8am-8pm, 7 days per week on 07815 647936</a:t>
            </a:r>
          </a:p>
        </p:txBody>
      </p:sp>
    </p:spTree>
    <p:extLst>
      <p:ext uri="{BB962C8B-B14F-4D97-AF65-F5344CB8AC3E}">
        <p14:creationId xmlns:p14="http://schemas.microsoft.com/office/powerpoint/2010/main" val="55181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293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Why not home? Why not today?</vt:lpstr>
    </vt:vector>
  </TitlesOfParts>
  <Company>Sandwell &amp; West Birmingham Hospitals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not home? Why not today?</dc:title>
  <dc:creator>Oley.Sarah</dc:creator>
  <cp:lastModifiedBy>MAHMOOD, Subtan (SANDWELL AND WEST BIRMINGHAM HOSPITALS NHS TRUST)</cp:lastModifiedBy>
  <cp:revision>14</cp:revision>
  <dcterms:created xsi:type="dcterms:W3CDTF">2021-01-13T11:45:44Z</dcterms:created>
  <dcterms:modified xsi:type="dcterms:W3CDTF">2022-01-25T09:57:48Z</dcterms:modified>
</cp:coreProperties>
</file>